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75" r:id="rId3"/>
    <p:sldId id="276" r:id="rId4"/>
    <p:sldId id="277" r:id="rId5"/>
    <p:sldId id="274" r:id="rId6"/>
    <p:sldId id="279" r:id="rId7"/>
    <p:sldId id="28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250"/>
    <a:srgbClr val="B0D2D9"/>
    <a:srgbClr val="A8131D"/>
    <a:srgbClr val="EA4B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64FD52-B3EA-48CD-8E0E-3AA35032469C}" v="17" dt="2023-10-04T12:14:29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nès GOURBEAULT" userId="52bcacc2-f513-4c50-9fcb-617396bbe2a6" providerId="ADAL" clId="{6164FD52-B3EA-48CD-8E0E-3AA35032469C}"/>
    <pc:docChg chg="undo custSel delSld modSld">
      <pc:chgData name="Agnès GOURBEAULT" userId="52bcacc2-f513-4c50-9fcb-617396bbe2a6" providerId="ADAL" clId="{6164FD52-B3EA-48CD-8E0E-3AA35032469C}" dt="2023-10-12T15:29:44.329" v="428" actId="242"/>
      <pc:docMkLst>
        <pc:docMk/>
      </pc:docMkLst>
      <pc:sldChg chg="modSp mod">
        <pc:chgData name="Agnès GOURBEAULT" userId="52bcacc2-f513-4c50-9fcb-617396bbe2a6" providerId="ADAL" clId="{6164FD52-B3EA-48CD-8E0E-3AA35032469C}" dt="2023-10-04T12:12:34.475" v="345" actId="20577"/>
        <pc:sldMkLst>
          <pc:docMk/>
          <pc:sldMk cId="4111636513" sldId="256"/>
        </pc:sldMkLst>
        <pc:spChg chg="mod">
          <ac:chgData name="Agnès GOURBEAULT" userId="52bcacc2-f513-4c50-9fcb-617396bbe2a6" providerId="ADAL" clId="{6164FD52-B3EA-48CD-8E0E-3AA35032469C}" dt="2023-10-04T12:12:34.475" v="345" actId="20577"/>
          <ac:spMkLst>
            <pc:docMk/>
            <pc:sldMk cId="4111636513" sldId="256"/>
            <ac:spMk id="2" creationId="{BE3546D9-2F19-1B37-D976-31AA53A52585}"/>
          </ac:spMkLst>
        </pc:spChg>
        <pc:spChg chg="mod">
          <ac:chgData name="Agnès GOURBEAULT" userId="52bcacc2-f513-4c50-9fcb-617396bbe2a6" providerId="ADAL" clId="{6164FD52-B3EA-48CD-8E0E-3AA35032469C}" dt="2023-09-29T14:49:59.320" v="38" actId="20577"/>
          <ac:spMkLst>
            <pc:docMk/>
            <pc:sldMk cId="4111636513" sldId="256"/>
            <ac:spMk id="3" creationId="{133CA54D-3985-597A-8EC4-9E8D7D6CD62B}"/>
          </ac:spMkLst>
        </pc:spChg>
      </pc:sldChg>
      <pc:sldChg chg="del">
        <pc:chgData name="Agnès GOURBEAULT" userId="52bcacc2-f513-4c50-9fcb-617396bbe2a6" providerId="ADAL" clId="{6164FD52-B3EA-48CD-8E0E-3AA35032469C}" dt="2023-09-29T14:50:23.999" v="52" actId="47"/>
        <pc:sldMkLst>
          <pc:docMk/>
          <pc:sldMk cId="392033281" sldId="258"/>
        </pc:sldMkLst>
      </pc:sldChg>
      <pc:sldChg chg="del">
        <pc:chgData name="Agnès GOURBEAULT" userId="52bcacc2-f513-4c50-9fcb-617396bbe2a6" providerId="ADAL" clId="{6164FD52-B3EA-48CD-8E0E-3AA35032469C}" dt="2023-09-29T14:50:25.325" v="53" actId="47"/>
        <pc:sldMkLst>
          <pc:docMk/>
          <pc:sldMk cId="765209231" sldId="259"/>
        </pc:sldMkLst>
      </pc:sldChg>
      <pc:sldChg chg="del">
        <pc:chgData name="Agnès GOURBEAULT" userId="52bcacc2-f513-4c50-9fcb-617396bbe2a6" providerId="ADAL" clId="{6164FD52-B3EA-48CD-8E0E-3AA35032469C}" dt="2023-09-29T14:50:26.325" v="54" actId="47"/>
        <pc:sldMkLst>
          <pc:docMk/>
          <pc:sldMk cId="2662561058" sldId="260"/>
        </pc:sldMkLst>
      </pc:sldChg>
      <pc:sldChg chg="del">
        <pc:chgData name="Agnès GOURBEAULT" userId="52bcacc2-f513-4c50-9fcb-617396bbe2a6" providerId="ADAL" clId="{6164FD52-B3EA-48CD-8E0E-3AA35032469C}" dt="2023-09-29T14:50:09.183" v="42" actId="47"/>
        <pc:sldMkLst>
          <pc:docMk/>
          <pc:sldMk cId="4086162372" sldId="261"/>
        </pc:sldMkLst>
      </pc:sldChg>
      <pc:sldChg chg="del">
        <pc:chgData name="Agnès GOURBEAULT" userId="52bcacc2-f513-4c50-9fcb-617396bbe2a6" providerId="ADAL" clId="{6164FD52-B3EA-48CD-8E0E-3AA35032469C}" dt="2023-09-29T14:50:06.460" v="40" actId="47"/>
        <pc:sldMkLst>
          <pc:docMk/>
          <pc:sldMk cId="2258005467" sldId="262"/>
        </pc:sldMkLst>
      </pc:sldChg>
      <pc:sldChg chg="del">
        <pc:chgData name="Agnès GOURBEAULT" userId="52bcacc2-f513-4c50-9fcb-617396bbe2a6" providerId="ADAL" clId="{6164FD52-B3EA-48CD-8E0E-3AA35032469C}" dt="2023-09-29T14:50:04.773" v="39" actId="47"/>
        <pc:sldMkLst>
          <pc:docMk/>
          <pc:sldMk cId="274930976" sldId="263"/>
        </pc:sldMkLst>
      </pc:sldChg>
      <pc:sldChg chg="del">
        <pc:chgData name="Agnès GOURBEAULT" userId="52bcacc2-f513-4c50-9fcb-617396bbe2a6" providerId="ADAL" clId="{6164FD52-B3EA-48CD-8E0E-3AA35032469C}" dt="2023-09-29T14:50:10.648" v="43" actId="47"/>
        <pc:sldMkLst>
          <pc:docMk/>
          <pc:sldMk cId="1276240616" sldId="264"/>
        </pc:sldMkLst>
      </pc:sldChg>
      <pc:sldChg chg="del">
        <pc:chgData name="Agnès GOURBEAULT" userId="52bcacc2-f513-4c50-9fcb-617396bbe2a6" providerId="ADAL" clId="{6164FD52-B3EA-48CD-8E0E-3AA35032469C}" dt="2023-09-29T14:50:07.761" v="41" actId="47"/>
        <pc:sldMkLst>
          <pc:docMk/>
          <pc:sldMk cId="2655348380" sldId="265"/>
        </pc:sldMkLst>
      </pc:sldChg>
      <pc:sldChg chg="del">
        <pc:chgData name="Agnès GOURBEAULT" userId="52bcacc2-f513-4c50-9fcb-617396bbe2a6" providerId="ADAL" clId="{6164FD52-B3EA-48CD-8E0E-3AA35032469C}" dt="2023-09-29T14:50:13.905" v="45" actId="47"/>
        <pc:sldMkLst>
          <pc:docMk/>
          <pc:sldMk cId="3645736328" sldId="266"/>
        </pc:sldMkLst>
      </pc:sldChg>
      <pc:sldChg chg="del">
        <pc:chgData name="Agnès GOURBEAULT" userId="52bcacc2-f513-4c50-9fcb-617396bbe2a6" providerId="ADAL" clId="{6164FD52-B3EA-48CD-8E0E-3AA35032469C}" dt="2023-09-29T14:50:15.207" v="46" actId="47"/>
        <pc:sldMkLst>
          <pc:docMk/>
          <pc:sldMk cId="2681608029" sldId="267"/>
        </pc:sldMkLst>
      </pc:sldChg>
      <pc:sldChg chg="del">
        <pc:chgData name="Agnès GOURBEAULT" userId="52bcacc2-f513-4c50-9fcb-617396bbe2a6" providerId="ADAL" clId="{6164FD52-B3EA-48CD-8E0E-3AA35032469C}" dt="2023-09-29T14:50:22.819" v="51" actId="47"/>
        <pc:sldMkLst>
          <pc:docMk/>
          <pc:sldMk cId="905800784" sldId="268"/>
        </pc:sldMkLst>
      </pc:sldChg>
      <pc:sldChg chg="del">
        <pc:chgData name="Agnès GOURBEAULT" userId="52bcacc2-f513-4c50-9fcb-617396bbe2a6" providerId="ADAL" clId="{6164FD52-B3EA-48CD-8E0E-3AA35032469C}" dt="2023-09-29T14:50:20.160" v="49" actId="47"/>
        <pc:sldMkLst>
          <pc:docMk/>
          <pc:sldMk cId="2562290660" sldId="269"/>
        </pc:sldMkLst>
      </pc:sldChg>
      <pc:sldChg chg="del">
        <pc:chgData name="Agnès GOURBEAULT" userId="52bcacc2-f513-4c50-9fcb-617396bbe2a6" providerId="ADAL" clId="{6164FD52-B3EA-48CD-8E0E-3AA35032469C}" dt="2023-09-29T14:50:16.708" v="47" actId="47"/>
        <pc:sldMkLst>
          <pc:docMk/>
          <pc:sldMk cId="2385320239" sldId="270"/>
        </pc:sldMkLst>
      </pc:sldChg>
      <pc:sldChg chg="del">
        <pc:chgData name="Agnès GOURBEAULT" userId="52bcacc2-f513-4c50-9fcb-617396bbe2a6" providerId="ADAL" clId="{6164FD52-B3EA-48CD-8E0E-3AA35032469C}" dt="2023-09-29T14:50:12.366" v="44" actId="47"/>
        <pc:sldMkLst>
          <pc:docMk/>
          <pc:sldMk cId="4199058557" sldId="271"/>
        </pc:sldMkLst>
      </pc:sldChg>
      <pc:sldChg chg="del">
        <pc:chgData name="Agnès GOURBEAULT" userId="52bcacc2-f513-4c50-9fcb-617396bbe2a6" providerId="ADAL" clId="{6164FD52-B3EA-48CD-8E0E-3AA35032469C}" dt="2023-09-29T14:50:18.255" v="48" actId="47"/>
        <pc:sldMkLst>
          <pc:docMk/>
          <pc:sldMk cId="727193492" sldId="272"/>
        </pc:sldMkLst>
      </pc:sldChg>
      <pc:sldChg chg="del">
        <pc:chgData name="Agnès GOURBEAULT" userId="52bcacc2-f513-4c50-9fcb-617396bbe2a6" providerId="ADAL" clId="{6164FD52-B3EA-48CD-8E0E-3AA35032469C}" dt="2023-09-29T14:50:21.516" v="50" actId="47"/>
        <pc:sldMkLst>
          <pc:docMk/>
          <pc:sldMk cId="735184091" sldId="273"/>
        </pc:sldMkLst>
      </pc:sldChg>
      <pc:sldChg chg="modSp mod">
        <pc:chgData name="Agnès GOURBEAULT" userId="52bcacc2-f513-4c50-9fcb-617396bbe2a6" providerId="ADAL" clId="{6164FD52-B3EA-48CD-8E0E-3AA35032469C}" dt="2023-10-12T14:59:14.796" v="376" actId="20577"/>
        <pc:sldMkLst>
          <pc:docMk/>
          <pc:sldMk cId="1055875476" sldId="274"/>
        </pc:sldMkLst>
        <pc:spChg chg="mod">
          <ac:chgData name="Agnès GOURBEAULT" userId="52bcacc2-f513-4c50-9fcb-617396bbe2a6" providerId="ADAL" clId="{6164FD52-B3EA-48CD-8E0E-3AA35032469C}" dt="2023-10-12T14:59:14.796" v="376" actId="20577"/>
          <ac:spMkLst>
            <pc:docMk/>
            <pc:sldMk cId="1055875476" sldId="274"/>
            <ac:spMk id="5" creationId="{78311A86-BBC9-200E-5C6D-33935F7F8E05}"/>
          </ac:spMkLst>
        </pc:spChg>
        <pc:spChg chg="mod">
          <ac:chgData name="Agnès GOURBEAULT" userId="52bcacc2-f513-4c50-9fcb-617396bbe2a6" providerId="ADAL" clId="{6164FD52-B3EA-48CD-8E0E-3AA35032469C}" dt="2023-09-29T14:51:06.260" v="76" actId="20577"/>
          <ac:spMkLst>
            <pc:docMk/>
            <pc:sldMk cId="1055875476" sldId="274"/>
            <ac:spMk id="14" creationId="{CB9A65D3-4430-5830-7E28-938E194841B3}"/>
          </ac:spMkLst>
        </pc:spChg>
        <pc:graphicFrameChg chg="modGraphic">
          <ac:chgData name="Agnès GOURBEAULT" userId="52bcacc2-f513-4c50-9fcb-617396bbe2a6" providerId="ADAL" clId="{6164FD52-B3EA-48CD-8E0E-3AA35032469C}" dt="2023-09-29T15:14:31.574" v="265" actId="2165"/>
          <ac:graphicFrameMkLst>
            <pc:docMk/>
            <pc:sldMk cId="1055875476" sldId="274"/>
            <ac:graphicFrameMk id="33" creationId="{3AE6C798-A512-716A-AAF6-DD9714E3F9E3}"/>
          </ac:graphicFrameMkLst>
        </pc:graphicFrameChg>
      </pc:sldChg>
      <pc:sldChg chg="modSp mod">
        <pc:chgData name="Agnès GOURBEAULT" userId="52bcacc2-f513-4c50-9fcb-617396bbe2a6" providerId="ADAL" clId="{6164FD52-B3EA-48CD-8E0E-3AA35032469C}" dt="2023-10-12T14:58:12.546" v="360" actId="20577"/>
        <pc:sldMkLst>
          <pc:docMk/>
          <pc:sldMk cId="1320283781" sldId="275"/>
        </pc:sldMkLst>
        <pc:spChg chg="mod">
          <ac:chgData name="Agnès GOURBEAULT" userId="52bcacc2-f513-4c50-9fcb-617396bbe2a6" providerId="ADAL" clId="{6164FD52-B3EA-48CD-8E0E-3AA35032469C}" dt="2023-09-29T14:50:37.399" v="62" actId="20577"/>
          <ac:spMkLst>
            <pc:docMk/>
            <pc:sldMk cId="1320283781" sldId="275"/>
            <ac:spMk id="5" creationId="{36CD5EC0-1115-52A4-12DA-EAF5057503E0}"/>
          </ac:spMkLst>
        </pc:spChg>
        <pc:spChg chg="mod">
          <ac:chgData name="Agnès GOURBEAULT" userId="52bcacc2-f513-4c50-9fcb-617396bbe2a6" providerId="ADAL" clId="{6164FD52-B3EA-48CD-8E0E-3AA35032469C}" dt="2023-10-12T14:58:12.546" v="360" actId="20577"/>
          <ac:spMkLst>
            <pc:docMk/>
            <pc:sldMk cId="1320283781" sldId="275"/>
            <ac:spMk id="10" creationId="{FD4FB363-12A8-83F9-51CF-77164AD2C857}"/>
          </ac:spMkLst>
        </pc:spChg>
        <pc:graphicFrameChg chg="mod modGraphic">
          <ac:chgData name="Agnès GOURBEAULT" userId="52bcacc2-f513-4c50-9fcb-617396bbe2a6" providerId="ADAL" clId="{6164FD52-B3EA-48CD-8E0E-3AA35032469C}" dt="2023-09-29T15:05:03.229" v="166" actId="20577"/>
          <ac:graphicFrameMkLst>
            <pc:docMk/>
            <pc:sldMk cId="1320283781" sldId="275"/>
            <ac:graphicFrameMk id="6" creationId="{9B932BEB-6B89-13E0-D3C4-2219F318D96A}"/>
          </ac:graphicFrameMkLst>
        </pc:graphicFrameChg>
      </pc:sldChg>
      <pc:sldChg chg="addSp modSp mod">
        <pc:chgData name="Agnès GOURBEAULT" userId="52bcacc2-f513-4c50-9fcb-617396bbe2a6" providerId="ADAL" clId="{6164FD52-B3EA-48CD-8E0E-3AA35032469C}" dt="2023-10-12T14:58:34.912" v="366" actId="20577"/>
        <pc:sldMkLst>
          <pc:docMk/>
          <pc:sldMk cId="964892685" sldId="276"/>
        </pc:sldMkLst>
        <pc:spChg chg="mod">
          <ac:chgData name="Agnès GOURBEAULT" userId="52bcacc2-f513-4c50-9fcb-617396bbe2a6" providerId="ADAL" clId="{6164FD52-B3EA-48CD-8E0E-3AA35032469C}" dt="2023-10-12T14:58:34.912" v="366" actId="20577"/>
          <ac:spMkLst>
            <pc:docMk/>
            <pc:sldMk cId="964892685" sldId="276"/>
            <ac:spMk id="5" creationId="{7D2C2537-7999-C94F-F302-F79D3C7B4525}"/>
          </ac:spMkLst>
        </pc:spChg>
        <pc:spChg chg="add mod">
          <ac:chgData name="Agnès GOURBEAULT" userId="52bcacc2-f513-4c50-9fcb-617396bbe2a6" providerId="ADAL" clId="{6164FD52-B3EA-48CD-8E0E-3AA35032469C}" dt="2023-09-29T14:51:13.423" v="77"/>
          <ac:spMkLst>
            <pc:docMk/>
            <pc:sldMk cId="964892685" sldId="276"/>
            <ac:spMk id="7" creationId="{5F4CC702-E00A-9021-EDCE-6C873F2FF4D3}"/>
          </ac:spMkLst>
        </pc:spChg>
        <pc:graphicFrameChg chg="modGraphic">
          <ac:chgData name="Agnès GOURBEAULT" userId="52bcacc2-f513-4c50-9fcb-617396bbe2a6" providerId="ADAL" clId="{6164FD52-B3EA-48CD-8E0E-3AA35032469C}" dt="2023-10-12T14:58:27.862" v="361" actId="2165"/>
          <ac:graphicFrameMkLst>
            <pc:docMk/>
            <pc:sldMk cId="964892685" sldId="276"/>
            <ac:graphicFrameMk id="4" creationId="{7C966EAB-5E3E-1706-D726-E52EB6FDDAC5}"/>
          </ac:graphicFrameMkLst>
        </pc:graphicFrameChg>
        <pc:picChg chg="add mod">
          <ac:chgData name="Agnès GOURBEAULT" userId="52bcacc2-f513-4c50-9fcb-617396bbe2a6" providerId="ADAL" clId="{6164FD52-B3EA-48CD-8E0E-3AA35032469C}" dt="2023-09-29T14:51:13.423" v="77"/>
          <ac:picMkLst>
            <pc:docMk/>
            <pc:sldMk cId="964892685" sldId="276"/>
            <ac:picMk id="6" creationId="{333E4265-C0EE-6A00-42D6-63629300B7A0}"/>
          </ac:picMkLst>
        </pc:picChg>
      </pc:sldChg>
      <pc:sldChg chg="addSp modSp mod">
        <pc:chgData name="Agnès GOURBEAULT" userId="52bcacc2-f513-4c50-9fcb-617396bbe2a6" providerId="ADAL" clId="{6164FD52-B3EA-48CD-8E0E-3AA35032469C}" dt="2023-10-12T15:29:44.329" v="428" actId="242"/>
        <pc:sldMkLst>
          <pc:docMk/>
          <pc:sldMk cId="711486973" sldId="277"/>
        </pc:sldMkLst>
        <pc:spChg chg="mod">
          <ac:chgData name="Agnès GOURBEAULT" userId="52bcacc2-f513-4c50-9fcb-617396bbe2a6" providerId="ADAL" clId="{6164FD52-B3EA-48CD-8E0E-3AA35032469C}" dt="2023-10-12T14:58:55.944" v="371" actId="20577"/>
          <ac:spMkLst>
            <pc:docMk/>
            <pc:sldMk cId="711486973" sldId="277"/>
            <ac:spMk id="5" creationId="{56F1B9A9-9E77-C84D-B1C3-0283E3D3C7CE}"/>
          </ac:spMkLst>
        </pc:spChg>
        <pc:spChg chg="add mod">
          <ac:chgData name="Agnès GOURBEAULT" userId="52bcacc2-f513-4c50-9fcb-617396bbe2a6" providerId="ADAL" clId="{6164FD52-B3EA-48CD-8E0E-3AA35032469C}" dt="2023-09-29T14:50:45.654" v="63"/>
          <ac:spMkLst>
            <pc:docMk/>
            <pc:sldMk cId="711486973" sldId="277"/>
            <ac:spMk id="7" creationId="{FB4D4B1D-1D79-8A17-A404-178770E5A1CD}"/>
          </ac:spMkLst>
        </pc:spChg>
        <pc:graphicFrameChg chg="modGraphic">
          <ac:chgData name="Agnès GOURBEAULT" userId="52bcacc2-f513-4c50-9fcb-617396bbe2a6" providerId="ADAL" clId="{6164FD52-B3EA-48CD-8E0E-3AA35032469C}" dt="2023-10-12T15:29:44.329" v="428" actId="242"/>
          <ac:graphicFrameMkLst>
            <pc:docMk/>
            <pc:sldMk cId="711486973" sldId="277"/>
            <ac:graphicFrameMk id="4" creationId="{844F308F-8646-601A-1E9C-12B5C72D772A}"/>
          </ac:graphicFrameMkLst>
        </pc:graphicFrameChg>
        <pc:picChg chg="add mod">
          <ac:chgData name="Agnès GOURBEAULT" userId="52bcacc2-f513-4c50-9fcb-617396bbe2a6" providerId="ADAL" clId="{6164FD52-B3EA-48CD-8E0E-3AA35032469C}" dt="2023-09-29T14:50:45.654" v="63"/>
          <ac:picMkLst>
            <pc:docMk/>
            <pc:sldMk cId="711486973" sldId="277"/>
            <ac:picMk id="6" creationId="{09FE7D01-7CD1-0A71-DE4F-9C58D4C987DB}"/>
          </ac:picMkLst>
        </pc:picChg>
      </pc:sldChg>
      <pc:sldChg chg="addSp modSp del">
        <pc:chgData name="Agnès GOURBEAULT" userId="52bcacc2-f513-4c50-9fcb-617396bbe2a6" providerId="ADAL" clId="{6164FD52-B3EA-48CD-8E0E-3AA35032469C}" dt="2023-09-29T15:14:40.898" v="266" actId="2696"/>
        <pc:sldMkLst>
          <pc:docMk/>
          <pc:sldMk cId="484219174" sldId="278"/>
        </pc:sldMkLst>
        <pc:spChg chg="add mod">
          <ac:chgData name="Agnès GOURBEAULT" userId="52bcacc2-f513-4c50-9fcb-617396bbe2a6" providerId="ADAL" clId="{6164FD52-B3EA-48CD-8E0E-3AA35032469C}" dt="2023-09-29T14:50:47.389" v="64"/>
          <ac:spMkLst>
            <pc:docMk/>
            <pc:sldMk cId="484219174" sldId="278"/>
            <ac:spMk id="7" creationId="{7C9E2AE7-E0AB-EB9E-B191-2842F20C5328}"/>
          </ac:spMkLst>
        </pc:spChg>
        <pc:picChg chg="add mod">
          <ac:chgData name="Agnès GOURBEAULT" userId="52bcacc2-f513-4c50-9fcb-617396bbe2a6" providerId="ADAL" clId="{6164FD52-B3EA-48CD-8E0E-3AA35032469C}" dt="2023-09-29T14:50:47.389" v="64"/>
          <ac:picMkLst>
            <pc:docMk/>
            <pc:sldMk cId="484219174" sldId="278"/>
            <ac:picMk id="6" creationId="{684A094B-33BB-3D61-D8EC-738ABD3D25F0}"/>
          </ac:picMkLst>
        </pc:picChg>
      </pc:sldChg>
      <pc:sldChg chg="addSp delSp modSp mod modClrScheme chgLayout">
        <pc:chgData name="Agnès GOURBEAULT" userId="52bcacc2-f513-4c50-9fcb-617396bbe2a6" providerId="ADAL" clId="{6164FD52-B3EA-48CD-8E0E-3AA35032469C}" dt="2023-10-12T14:59:34.495" v="381" actId="20577"/>
        <pc:sldMkLst>
          <pc:docMk/>
          <pc:sldMk cId="2502683000" sldId="279"/>
        </pc:sldMkLst>
        <pc:spChg chg="del">
          <ac:chgData name="Agnès GOURBEAULT" userId="52bcacc2-f513-4c50-9fcb-617396bbe2a6" providerId="ADAL" clId="{6164FD52-B3EA-48CD-8E0E-3AA35032469C}" dt="2023-10-04T12:13:50.433" v="347" actId="478"/>
          <ac:spMkLst>
            <pc:docMk/>
            <pc:sldMk cId="2502683000" sldId="279"/>
            <ac:spMk id="2" creationId="{F3F605FB-BF34-9058-13F3-0D6B5A84D850}"/>
          </ac:spMkLst>
        </pc:spChg>
        <pc:spChg chg="mod ord">
          <ac:chgData name="Agnès GOURBEAULT" userId="52bcacc2-f513-4c50-9fcb-617396bbe2a6" providerId="ADAL" clId="{6164FD52-B3EA-48CD-8E0E-3AA35032469C}" dt="2023-10-04T12:13:41.862" v="346" actId="700"/>
          <ac:spMkLst>
            <pc:docMk/>
            <pc:sldMk cId="2502683000" sldId="279"/>
            <ac:spMk id="3" creationId="{A776D979-69C4-535C-04A3-EF437B13B01B}"/>
          </ac:spMkLst>
        </pc:spChg>
        <pc:spChg chg="mod">
          <ac:chgData name="Agnès GOURBEAULT" userId="52bcacc2-f513-4c50-9fcb-617396bbe2a6" providerId="ADAL" clId="{6164FD52-B3EA-48CD-8E0E-3AA35032469C}" dt="2023-10-12T14:59:34.495" v="381" actId="20577"/>
          <ac:spMkLst>
            <pc:docMk/>
            <pc:sldMk cId="2502683000" sldId="279"/>
            <ac:spMk id="5" creationId="{BA10D91A-0AFD-7647-9BC9-5B91A6E2339F}"/>
          </ac:spMkLst>
        </pc:spChg>
        <pc:spChg chg="add mod">
          <ac:chgData name="Agnès GOURBEAULT" userId="52bcacc2-f513-4c50-9fcb-617396bbe2a6" providerId="ADAL" clId="{6164FD52-B3EA-48CD-8E0E-3AA35032469C}" dt="2023-09-29T14:51:16.797" v="78"/>
          <ac:spMkLst>
            <pc:docMk/>
            <pc:sldMk cId="2502683000" sldId="279"/>
            <ac:spMk id="7" creationId="{2F1B257F-490F-2FF6-AD3E-050F12AB2C48}"/>
          </ac:spMkLst>
        </pc:spChg>
        <pc:spChg chg="add mod ord">
          <ac:chgData name="Agnès GOURBEAULT" userId="52bcacc2-f513-4c50-9fcb-617396bbe2a6" providerId="ADAL" clId="{6164FD52-B3EA-48CD-8E0E-3AA35032469C}" dt="2023-10-04T12:14:01.959" v="349" actId="167"/>
          <ac:spMkLst>
            <pc:docMk/>
            <pc:sldMk cId="2502683000" sldId="279"/>
            <ac:spMk id="8" creationId="{4D3C64C1-427F-0A1D-A07B-5E358823BFC4}"/>
          </ac:spMkLst>
        </pc:spChg>
        <pc:graphicFrameChg chg="modGraphic">
          <ac:chgData name="Agnès GOURBEAULT" userId="52bcacc2-f513-4c50-9fcb-617396bbe2a6" providerId="ADAL" clId="{6164FD52-B3EA-48CD-8E0E-3AA35032469C}" dt="2023-09-29T15:15:35.308" v="286" actId="20577"/>
          <ac:graphicFrameMkLst>
            <pc:docMk/>
            <pc:sldMk cId="2502683000" sldId="279"/>
            <ac:graphicFrameMk id="4" creationId="{6AE606F4-E46D-F33C-C468-8E4EA0E7B329}"/>
          </ac:graphicFrameMkLst>
        </pc:graphicFrameChg>
        <pc:picChg chg="add mod">
          <ac:chgData name="Agnès GOURBEAULT" userId="52bcacc2-f513-4c50-9fcb-617396bbe2a6" providerId="ADAL" clId="{6164FD52-B3EA-48CD-8E0E-3AA35032469C}" dt="2023-09-29T14:51:16.797" v="78"/>
          <ac:picMkLst>
            <pc:docMk/>
            <pc:sldMk cId="2502683000" sldId="279"/>
            <ac:picMk id="6" creationId="{30B27518-2B3C-78CE-1EB1-A8BE7344A048}"/>
          </ac:picMkLst>
        </pc:picChg>
      </pc:sldChg>
      <pc:sldChg chg="addSp modSp del">
        <pc:chgData name="Agnès GOURBEAULT" userId="52bcacc2-f513-4c50-9fcb-617396bbe2a6" providerId="ADAL" clId="{6164FD52-B3EA-48CD-8E0E-3AA35032469C}" dt="2023-09-29T15:15:48.521" v="287" actId="47"/>
        <pc:sldMkLst>
          <pc:docMk/>
          <pc:sldMk cId="2944549993" sldId="280"/>
        </pc:sldMkLst>
        <pc:spChg chg="add mod">
          <ac:chgData name="Agnès GOURBEAULT" userId="52bcacc2-f513-4c50-9fcb-617396bbe2a6" providerId="ADAL" clId="{6164FD52-B3EA-48CD-8E0E-3AA35032469C}" dt="2023-09-29T14:50:49.668" v="65"/>
          <ac:spMkLst>
            <pc:docMk/>
            <pc:sldMk cId="2944549993" sldId="280"/>
            <ac:spMk id="7" creationId="{40C59685-BF56-D357-CEE9-42787012C03A}"/>
          </ac:spMkLst>
        </pc:spChg>
        <pc:picChg chg="add mod">
          <ac:chgData name="Agnès GOURBEAULT" userId="52bcacc2-f513-4c50-9fcb-617396bbe2a6" providerId="ADAL" clId="{6164FD52-B3EA-48CD-8E0E-3AA35032469C}" dt="2023-09-29T14:50:49.668" v="65"/>
          <ac:picMkLst>
            <pc:docMk/>
            <pc:sldMk cId="2944549993" sldId="280"/>
            <ac:picMk id="6" creationId="{4EEB8E97-D0DC-9EC6-EF82-B840F43AC9D9}"/>
          </ac:picMkLst>
        </pc:picChg>
      </pc:sldChg>
      <pc:sldChg chg="addSp modSp del">
        <pc:chgData name="Agnès GOURBEAULT" userId="52bcacc2-f513-4c50-9fcb-617396bbe2a6" providerId="ADAL" clId="{6164FD52-B3EA-48CD-8E0E-3AA35032469C}" dt="2023-09-29T15:15:51.863" v="288" actId="47"/>
        <pc:sldMkLst>
          <pc:docMk/>
          <pc:sldMk cId="3583646141" sldId="281"/>
        </pc:sldMkLst>
        <pc:spChg chg="add mod">
          <ac:chgData name="Agnès GOURBEAULT" userId="52bcacc2-f513-4c50-9fcb-617396bbe2a6" providerId="ADAL" clId="{6164FD52-B3EA-48CD-8E0E-3AA35032469C}" dt="2023-09-29T14:51:18.622" v="79"/>
          <ac:spMkLst>
            <pc:docMk/>
            <pc:sldMk cId="3583646141" sldId="281"/>
            <ac:spMk id="7" creationId="{EABB9A04-9A95-044C-06CD-C940024CB444}"/>
          </ac:spMkLst>
        </pc:spChg>
        <pc:picChg chg="add mod">
          <ac:chgData name="Agnès GOURBEAULT" userId="52bcacc2-f513-4c50-9fcb-617396bbe2a6" providerId="ADAL" clId="{6164FD52-B3EA-48CD-8E0E-3AA35032469C}" dt="2023-09-29T14:51:18.622" v="79"/>
          <ac:picMkLst>
            <pc:docMk/>
            <pc:sldMk cId="3583646141" sldId="281"/>
            <ac:picMk id="6" creationId="{08AD1681-47AC-C2B0-C4F3-98BD8E60F52B}"/>
          </ac:picMkLst>
        </pc:picChg>
      </pc:sldChg>
      <pc:sldChg chg="addSp delSp modSp mod modClrScheme chgLayout">
        <pc:chgData name="Agnès GOURBEAULT" userId="52bcacc2-f513-4c50-9fcb-617396bbe2a6" providerId="ADAL" clId="{6164FD52-B3EA-48CD-8E0E-3AA35032469C}" dt="2023-10-12T15:29:31.346" v="427" actId="404"/>
        <pc:sldMkLst>
          <pc:docMk/>
          <pc:sldMk cId="1859790757" sldId="282"/>
        </pc:sldMkLst>
        <pc:spChg chg="del">
          <ac:chgData name="Agnès GOURBEAULT" userId="52bcacc2-f513-4c50-9fcb-617396bbe2a6" providerId="ADAL" clId="{6164FD52-B3EA-48CD-8E0E-3AA35032469C}" dt="2023-10-04T12:14:23.510" v="352" actId="478"/>
          <ac:spMkLst>
            <pc:docMk/>
            <pc:sldMk cId="1859790757" sldId="282"/>
            <ac:spMk id="2" creationId="{402D6DCE-CDE3-935B-84B5-95F5B985241E}"/>
          </ac:spMkLst>
        </pc:spChg>
        <pc:spChg chg="mod ord">
          <ac:chgData name="Agnès GOURBEAULT" userId="52bcacc2-f513-4c50-9fcb-617396bbe2a6" providerId="ADAL" clId="{6164FD52-B3EA-48CD-8E0E-3AA35032469C}" dt="2023-10-04T12:14:19.867" v="351" actId="700"/>
          <ac:spMkLst>
            <pc:docMk/>
            <pc:sldMk cId="1859790757" sldId="282"/>
            <ac:spMk id="3" creationId="{4731D18F-DD4D-2D61-DB41-95DF5BF1DE1B}"/>
          </ac:spMkLst>
        </pc:spChg>
        <pc:spChg chg="mod">
          <ac:chgData name="Agnès GOURBEAULT" userId="52bcacc2-f513-4c50-9fcb-617396bbe2a6" providerId="ADAL" clId="{6164FD52-B3EA-48CD-8E0E-3AA35032469C}" dt="2023-10-12T14:59:54.423" v="386" actId="20577"/>
          <ac:spMkLst>
            <pc:docMk/>
            <pc:sldMk cId="1859790757" sldId="282"/>
            <ac:spMk id="5" creationId="{C6B1873E-66CB-5216-F2C6-EA100EA31654}"/>
          </ac:spMkLst>
        </pc:spChg>
        <pc:spChg chg="add mod">
          <ac:chgData name="Agnès GOURBEAULT" userId="52bcacc2-f513-4c50-9fcb-617396bbe2a6" providerId="ADAL" clId="{6164FD52-B3EA-48CD-8E0E-3AA35032469C}" dt="2023-09-29T14:50:52.425" v="66"/>
          <ac:spMkLst>
            <pc:docMk/>
            <pc:sldMk cId="1859790757" sldId="282"/>
            <ac:spMk id="7" creationId="{5DD40A65-37DA-E28B-EE6A-29D373C9BC1D}"/>
          </ac:spMkLst>
        </pc:spChg>
        <pc:spChg chg="add mod ord">
          <ac:chgData name="Agnès GOURBEAULT" userId="52bcacc2-f513-4c50-9fcb-617396bbe2a6" providerId="ADAL" clId="{6164FD52-B3EA-48CD-8E0E-3AA35032469C}" dt="2023-10-04T12:14:32.918" v="354" actId="167"/>
          <ac:spMkLst>
            <pc:docMk/>
            <pc:sldMk cId="1859790757" sldId="282"/>
            <ac:spMk id="8" creationId="{AA420D2D-77C3-FCA7-9A1C-A776AA787A02}"/>
          </ac:spMkLst>
        </pc:spChg>
        <pc:graphicFrameChg chg="mod modGraphic">
          <ac:chgData name="Agnès GOURBEAULT" userId="52bcacc2-f513-4c50-9fcb-617396bbe2a6" providerId="ADAL" clId="{6164FD52-B3EA-48CD-8E0E-3AA35032469C}" dt="2023-10-12T15:29:31.346" v="427" actId="404"/>
          <ac:graphicFrameMkLst>
            <pc:docMk/>
            <pc:sldMk cId="1859790757" sldId="282"/>
            <ac:graphicFrameMk id="4" creationId="{4BE9EC28-4841-746C-30C1-76A0FDFF07B1}"/>
          </ac:graphicFrameMkLst>
        </pc:graphicFrameChg>
        <pc:picChg chg="add mod">
          <ac:chgData name="Agnès GOURBEAULT" userId="52bcacc2-f513-4c50-9fcb-617396bbe2a6" providerId="ADAL" clId="{6164FD52-B3EA-48CD-8E0E-3AA35032469C}" dt="2023-09-29T14:50:52.425" v="66"/>
          <ac:picMkLst>
            <pc:docMk/>
            <pc:sldMk cId="1859790757" sldId="282"/>
            <ac:picMk id="6" creationId="{40B88D4F-D907-5A29-1BC3-1A393AE0B7E2}"/>
          </ac:picMkLst>
        </pc:picChg>
      </pc:sldChg>
      <pc:sldChg chg="addSp modSp del">
        <pc:chgData name="Agnès GOURBEAULT" userId="52bcacc2-f513-4c50-9fcb-617396bbe2a6" providerId="ADAL" clId="{6164FD52-B3EA-48CD-8E0E-3AA35032469C}" dt="2023-09-29T15:19:04.198" v="341" actId="47"/>
        <pc:sldMkLst>
          <pc:docMk/>
          <pc:sldMk cId="2258143256" sldId="283"/>
        </pc:sldMkLst>
        <pc:spChg chg="add mod">
          <ac:chgData name="Agnès GOURBEAULT" userId="52bcacc2-f513-4c50-9fcb-617396bbe2a6" providerId="ADAL" clId="{6164FD52-B3EA-48CD-8E0E-3AA35032469C}" dt="2023-09-29T14:51:20.329" v="80"/>
          <ac:spMkLst>
            <pc:docMk/>
            <pc:sldMk cId="2258143256" sldId="283"/>
            <ac:spMk id="7" creationId="{65D95025-242B-883C-09EB-3E209E8CD0F0}"/>
          </ac:spMkLst>
        </pc:spChg>
        <pc:picChg chg="add mod">
          <ac:chgData name="Agnès GOURBEAULT" userId="52bcacc2-f513-4c50-9fcb-617396bbe2a6" providerId="ADAL" clId="{6164FD52-B3EA-48CD-8E0E-3AA35032469C}" dt="2023-09-29T14:51:20.329" v="80"/>
          <ac:picMkLst>
            <pc:docMk/>
            <pc:sldMk cId="2258143256" sldId="283"/>
            <ac:picMk id="6" creationId="{8AB8D3A7-C0F0-BA32-0FC1-A7F80D9B3D6E}"/>
          </ac:picMkLst>
        </pc:picChg>
      </pc:sldChg>
      <pc:sldChg chg="addSp modSp del">
        <pc:chgData name="Agnès GOURBEAULT" userId="52bcacc2-f513-4c50-9fcb-617396bbe2a6" providerId="ADAL" clId="{6164FD52-B3EA-48CD-8E0E-3AA35032469C}" dt="2023-09-29T15:19:19.995" v="342" actId="47"/>
        <pc:sldMkLst>
          <pc:docMk/>
          <pc:sldMk cId="368254784" sldId="284"/>
        </pc:sldMkLst>
        <pc:spChg chg="add mod">
          <ac:chgData name="Agnès GOURBEAULT" userId="52bcacc2-f513-4c50-9fcb-617396bbe2a6" providerId="ADAL" clId="{6164FD52-B3EA-48CD-8E0E-3AA35032469C}" dt="2023-09-29T14:50:54.390" v="67"/>
          <ac:spMkLst>
            <pc:docMk/>
            <pc:sldMk cId="368254784" sldId="284"/>
            <ac:spMk id="7" creationId="{BFB262CC-759F-8669-8161-FA28C2E4B00F}"/>
          </ac:spMkLst>
        </pc:spChg>
        <pc:picChg chg="add mod">
          <ac:chgData name="Agnès GOURBEAULT" userId="52bcacc2-f513-4c50-9fcb-617396bbe2a6" providerId="ADAL" clId="{6164FD52-B3EA-48CD-8E0E-3AA35032469C}" dt="2023-09-29T14:50:54.390" v="67"/>
          <ac:picMkLst>
            <pc:docMk/>
            <pc:sldMk cId="368254784" sldId="284"/>
            <ac:picMk id="6" creationId="{D5258730-9652-5F6E-8165-DBE315AC2C0E}"/>
          </ac:picMkLst>
        </pc:picChg>
      </pc:sldChg>
      <pc:sldChg chg="addSp modSp del">
        <pc:chgData name="Agnès GOURBEAULT" userId="52bcacc2-f513-4c50-9fcb-617396bbe2a6" providerId="ADAL" clId="{6164FD52-B3EA-48CD-8E0E-3AA35032469C}" dt="2023-09-29T15:19:25.960" v="343" actId="47"/>
        <pc:sldMkLst>
          <pc:docMk/>
          <pc:sldMk cId="3697414068" sldId="285"/>
        </pc:sldMkLst>
        <pc:spChg chg="add mod">
          <ac:chgData name="Agnès GOURBEAULT" userId="52bcacc2-f513-4c50-9fcb-617396bbe2a6" providerId="ADAL" clId="{6164FD52-B3EA-48CD-8E0E-3AA35032469C}" dt="2023-09-29T14:51:22.636" v="81"/>
          <ac:spMkLst>
            <pc:docMk/>
            <pc:sldMk cId="3697414068" sldId="285"/>
            <ac:spMk id="7" creationId="{8B1B565F-300C-E8BE-09AD-0BE99AC661C4}"/>
          </ac:spMkLst>
        </pc:spChg>
        <pc:picChg chg="add mod">
          <ac:chgData name="Agnès GOURBEAULT" userId="52bcacc2-f513-4c50-9fcb-617396bbe2a6" providerId="ADAL" clId="{6164FD52-B3EA-48CD-8E0E-3AA35032469C}" dt="2023-09-29T14:51:22.636" v="81"/>
          <ac:picMkLst>
            <pc:docMk/>
            <pc:sldMk cId="3697414068" sldId="285"/>
            <ac:picMk id="6" creationId="{71927EC3-82D2-99C1-3BCC-F10D8270A8E6}"/>
          </ac:picMkLst>
        </pc:picChg>
      </pc:sldChg>
      <pc:sldChg chg="addSp modSp del">
        <pc:chgData name="Agnès GOURBEAULT" userId="52bcacc2-f513-4c50-9fcb-617396bbe2a6" providerId="ADAL" clId="{6164FD52-B3EA-48CD-8E0E-3AA35032469C}" dt="2023-09-29T15:19:27.223" v="344" actId="47"/>
        <pc:sldMkLst>
          <pc:docMk/>
          <pc:sldMk cId="2905324783" sldId="286"/>
        </pc:sldMkLst>
        <pc:spChg chg="add mod">
          <ac:chgData name="Agnès GOURBEAULT" userId="52bcacc2-f513-4c50-9fcb-617396bbe2a6" providerId="ADAL" clId="{6164FD52-B3EA-48CD-8E0E-3AA35032469C}" dt="2023-09-29T14:50:56.732" v="68"/>
          <ac:spMkLst>
            <pc:docMk/>
            <pc:sldMk cId="2905324783" sldId="286"/>
            <ac:spMk id="7" creationId="{8291947E-3471-98E8-5BC8-05D695C953AB}"/>
          </ac:spMkLst>
        </pc:spChg>
        <pc:picChg chg="add mod">
          <ac:chgData name="Agnès GOURBEAULT" userId="52bcacc2-f513-4c50-9fcb-617396bbe2a6" providerId="ADAL" clId="{6164FD52-B3EA-48CD-8E0E-3AA35032469C}" dt="2023-09-29T14:50:56.732" v="68"/>
          <ac:picMkLst>
            <pc:docMk/>
            <pc:sldMk cId="2905324783" sldId="286"/>
            <ac:picMk id="6" creationId="{8572D9D4-142E-6269-24F1-758B6F5410C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ADD63DE-CC3F-A37D-0C5F-E8859E74DC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6A277B5-6C40-ECD8-48A7-45AA7460E5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A86FA-952F-449A-8F6A-672FE9C605A1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906FDF-BA53-9474-805B-F9EB75CE55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86018E3-7E28-9735-1AC9-D669C85280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992BF-D2AA-4F98-A26A-A3BE9ED3C4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983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5902DE2-405E-9C01-52B0-B5A51404EF10}"/>
              </a:ext>
            </a:extLst>
          </p:cNvPr>
          <p:cNvSpPr/>
          <p:nvPr userDrawn="1"/>
        </p:nvSpPr>
        <p:spPr>
          <a:xfrm>
            <a:off x="3572" y="0"/>
            <a:ext cx="12188428" cy="6945728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EA4B3C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17449B6-FA69-BED9-7843-E72297128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936" y="4327777"/>
            <a:ext cx="573138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F3250"/>
                </a:solidFill>
                <a:latin typeface="Roboto Slab" pitchFamily="2" charset="0"/>
                <a:ea typeface="Roboto Slab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2B7EA4-CEEA-583E-4FF7-5533F7634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AA006F-2389-A5FD-FE4E-E81C456D3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F945E7-58BA-7354-A35C-7F18EEFF5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  <p:grpSp>
        <p:nvGrpSpPr>
          <p:cNvPr id="8" name="object 3">
            <a:extLst>
              <a:ext uri="{FF2B5EF4-FFF2-40B4-BE49-F238E27FC236}">
                <a16:creationId xmlns:a16="http://schemas.microsoft.com/office/drawing/2014/main" id="{61D52474-EEAA-714A-9B4F-087DC42CACB5}"/>
              </a:ext>
            </a:extLst>
          </p:cNvPr>
          <p:cNvGrpSpPr/>
          <p:nvPr userDrawn="1"/>
        </p:nvGrpSpPr>
        <p:grpSpPr>
          <a:xfrm>
            <a:off x="5914103" y="1838632"/>
            <a:ext cx="6274325" cy="5107096"/>
            <a:chOff x="7970641" y="1984860"/>
            <a:chExt cx="12133580" cy="9323705"/>
          </a:xfrm>
        </p:grpSpPr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5D1BD28C-6294-3418-A9F6-151C016EB01F}"/>
                </a:ext>
              </a:extLst>
            </p:cNvPr>
            <p:cNvSpPr/>
            <p:nvPr/>
          </p:nvSpPr>
          <p:spPr>
            <a:xfrm>
              <a:off x="11782681" y="1984860"/>
              <a:ext cx="8321675" cy="4763770"/>
            </a:xfrm>
            <a:custGeom>
              <a:avLst/>
              <a:gdLst/>
              <a:ahLst/>
              <a:cxnLst/>
              <a:rect l="l" t="t" r="r" b="b"/>
              <a:pathLst>
                <a:path w="8321675" h="4763770">
                  <a:moveTo>
                    <a:pt x="3751417" y="0"/>
                  </a:moveTo>
                  <a:lnTo>
                    <a:pt x="3283783" y="100814"/>
                  </a:lnTo>
                  <a:lnTo>
                    <a:pt x="2702545" y="420301"/>
                  </a:lnTo>
                  <a:lnTo>
                    <a:pt x="0" y="1651928"/>
                  </a:lnTo>
                  <a:lnTo>
                    <a:pt x="8321417" y="4763175"/>
                  </a:lnTo>
                  <a:lnTo>
                    <a:pt x="8321417" y="1592586"/>
                  </a:lnTo>
                  <a:lnTo>
                    <a:pt x="5331869" y="474833"/>
                  </a:lnTo>
                  <a:lnTo>
                    <a:pt x="4351946" y="122968"/>
                  </a:lnTo>
                  <a:lnTo>
                    <a:pt x="3751417" y="0"/>
                  </a:lnTo>
                  <a:close/>
                </a:path>
              </a:pathLst>
            </a:custGeom>
            <a:solidFill>
              <a:srgbClr val="A8131D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object 5">
              <a:extLst>
                <a:ext uri="{FF2B5EF4-FFF2-40B4-BE49-F238E27FC236}">
                  <a16:creationId xmlns:a16="http://schemas.microsoft.com/office/drawing/2014/main" id="{274AA39D-CADC-067F-424A-3BB6B03A884F}"/>
                </a:ext>
              </a:extLst>
            </p:cNvPr>
            <p:cNvSpPr/>
            <p:nvPr/>
          </p:nvSpPr>
          <p:spPr>
            <a:xfrm>
              <a:off x="7970641" y="2413498"/>
              <a:ext cx="6496685" cy="8895080"/>
            </a:xfrm>
            <a:custGeom>
              <a:avLst/>
              <a:gdLst/>
              <a:ahLst/>
              <a:cxnLst/>
              <a:rect l="l" t="t" r="r" b="b"/>
              <a:pathLst>
                <a:path w="6496684" h="8895080">
                  <a:moveTo>
                    <a:pt x="6496316" y="0"/>
                  </a:moveTo>
                  <a:lnTo>
                    <a:pt x="3793770" y="1231616"/>
                  </a:lnTo>
                  <a:lnTo>
                    <a:pt x="3171322" y="1460680"/>
                  </a:lnTo>
                  <a:lnTo>
                    <a:pt x="2788442" y="1747467"/>
                  </a:lnTo>
                  <a:lnTo>
                    <a:pt x="2487269" y="2281366"/>
                  </a:lnTo>
                  <a:lnTo>
                    <a:pt x="2109946" y="3251764"/>
                  </a:lnTo>
                  <a:lnTo>
                    <a:pt x="0" y="8895057"/>
                  </a:lnTo>
                  <a:lnTo>
                    <a:pt x="3162588" y="8895057"/>
                  </a:lnTo>
                  <a:lnTo>
                    <a:pt x="3331606" y="8464401"/>
                  </a:lnTo>
                  <a:lnTo>
                    <a:pt x="64963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object 6">
              <a:extLst>
                <a:ext uri="{FF2B5EF4-FFF2-40B4-BE49-F238E27FC236}">
                  <a16:creationId xmlns:a16="http://schemas.microsoft.com/office/drawing/2014/main" id="{797C423F-3F81-8621-B35F-630FECD687FA}"/>
                </a:ext>
              </a:extLst>
            </p:cNvPr>
            <p:cNvSpPr/>
            <p:nvPr/>
          </p:nvSpPr>
          <p:spPr>
            <a:xfrm>
              <a:off x="14252807" y="9741986"/>
              <a:ext cx="2613025" cy="493395"/>
            </a:xfrm>
            <a:custGeom>
              <a:avLst/>
              <a:gdLst/>
              <a:ahLst/>
              <a:cxnLst/>
              <a:rect l="l" t="t" r="r" b="b"/>
              <a:pathLst>
                <a:path w="2613025" h="493395">
                  <a:moveTo>
                    <a:pt x="2523682" y="0"/>
                  </a:moveTo>
                  <a:lnTo>
                    <a:pt x="89044" y="0"/>
                  </a:lnTo>
                  <a:lnTo>
                    <a:pt x="54382" y="6997"/>
                  </a:lnTo>
                  <a:lnTo>
                    <a:pt x="26079" y="26079"/>
                  </a:lnTo>
                  <a:lnTo>
                    <a:pt x="6997" y="54382"/>
                  </a:lnTo>
                  <a:lnTo>
                    <a:pt x="0" y="89044"/>
                  </a:lnTo>
                  <a:lnTo>
                    <a:pt x="0" y="404134"/>
                  </a:lnTo>
                  <a:lnTo>
                    <a:pt x="6997" y="438796"/>
                  </a:lnTo>
                  <a:lnTo>
                    <a:pt x="26079" y="467099"/>
                  </a:lnTo>
                  <a:lnTo>
                    <a:pt x="54382" y="486181"/>
                  </a:lnTo>
                  <a:lnTo>
                    <a:pt x="89044" y="493178"/>
                  </a:lnTo>
                  <a:lnTo>
                    <a:pt x="2523682" y="493178"/>
                  </a:lnTo>
                  <a:lnTo>
                    <a:pt x="2558344" y="486181"/>
                  </a:lnTo>
                  <a:lnTo>
                    <a:pt x="2586647" y="467099"/>
                  </a:lnTo>
                  <a:lnTo>
                    <a:pt x="2605729" y="438796"/>
                  </a:lnTo>
                  <a:lnTo>
                    <a:pt x="2612726" y="404134"/>
                  </a:lnTo>
                  <a:lnTo>
                    <a:pt x="2612726" y="89044"/>
                  </a:lnTo>
                  <a:lnTo>
                    <a:pt x="2605729" y="54382"/>
                  </a:lnTo>
                  <a:lnTo>
                    <a:pt x="2586647" y="26079"/>
                  </a:lnTo>
                  <a:lnTo>
                    <a:pt x="2558344" y="6997"/>
                  </a:lnTo>
                  <a:lnTo>
                    <a:pt x="2523682" y="0"/>
                  </a:lnTo>
                  <a:close/>
                </a:path>
              </a:pathLst>
            </a:custGeom>
            <a:solidFill>
              <a:srgbClr val="000000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object 7">
              <a:extLst>
                <a:ext uri="{FF2B5EF4-FFF2-40B4-BE49-F238E27FC236}">
                  <a16:creationId xmlns:a16="http://schemas.microsoft.com/office/drawing/2014/main" id="{24735669-CD27-0CE7-6EA9-770879CA0BA3}"/>
                </a:ext>
              </a:extLst>
            </p:cNvPr>
            <p:cNvSpPr/>
            <p:nvPr/>
          </p:nvSpPr>
          <p:spPr>
            <a:xfrm>
              <a:off x="14356906" y="8361635"/>
              <a:ext cx="2404745" cy="1769110"/>
            </a:xfrm>
            <a:custGeom>
              <a:avLst/>
              <a:gdLst/>
              <a:ahLst/>
              <a:cxnLst/>
              <a:rect l="l" t="t" r="r" b="b"/>
              <a:pathLst>
                <a:path w="2404744" h="1769109">
                  <a:moveTo>
                    <a:pt x="131559" y="1488427"/>
                  </a:moveTo>
                  <a:lnTo>
                    <a:pt x="94615" y="1488427"/>
                  </a:lnTo>
                  <a:lnTo>
                    <a:pt x="94615" y="1646364"/>
                  </a:lnTo>
                  <a:lnTo>
                    <a:pt x="52019" y="1488427"/>
                  </a:lnTo>
                  <a:lnTo>
                    <a:pt x="0" y="1488427"/>
                  </a:lnTo>
                  <a:lnTo>
                    <a:pt x="0" y="1752269"/>
                  </a:lnTo>
                  <a:lnTo>
                    <a:pt x="37312" y="1752269"/>
                  </a:lnTo>
                  <a:lnTo>
                    <a:pt x="37312" y="1561172"/>
                  </a:lnTo>
                  <a:lnTo>
                    <a:pt x="88963" y="1752269"/>
                  </a:lnTo>
                  <a:lnTo>
                    <a:pt x="131559" y="1752269"/>
                  </a:lnTo>
                  <a:lnTo>
                    <a:pt x="131559" y="1488427"/>
                  </a:lnTo>
                  <a:close/>
                </a:path>
                <a:path w="2404744" h="1769109">
                  <a:moveTo>
                    <a:pt x="283845" y="1551736"/>
                  </a:moveTo>
                  <a:lnTo>
                    <a:pt x="279730" y="1523568"/>
                  </a:lnTo>
                  <a:lnTo>
                    <a:pt x="279450" y="1523098"/>
                  </a:lnTo>
                  <a:lnTo>
                    <a:pt x="267627" y="1502740"/>
                  </a:lnTo>
                  <a:lnTo>
                    <a:pt x="247904" y="1489837"/>
                  </a:lnTo>
                  <a:lnTo>
                    <a:pt x="242379" y="1488935"/>
                  </a:lnTo>
                  <a:lnTo>
                    <a:pt x="242379" y="1549107"/>
                  </a:lnTo>
                  <a:lnTo>
                    <a:pt x="242379" y="1691589"/>
                  </a:lnTo>
                  <a:lnTo>
                    <a:pt x="240868" y="1703603"/>
                  </a:lnTo>
                  <a:lnTo>
                    <a:pt x="236575" y="1711655"/>
                  </a:lnTo>
                  <a:lnTo>
                    <a:pt x="229806" y="1716189"/>
                  </a:lnTo>
                  <a:lnTo>
                    <a:pt x="220891" y="1717598"/>
                  </a:lnTo>
                  <a:lnTo>
                    <a:pt x="211963" y="1716189"/>
                  </a:lnTo>
                  <a:lnTo>
                    <a:pt x="205193" y="1711655"/>
                  </a:lnTo>
                  <a:lnTo>
                    <a:pt x="200901" y="1703603"/>
                  </a:lnTo>
                  <a:lnTo>
                    <a:pt x="199402" y="1691589"/>
                  </a:lnTo>
                  <a:lnTo>
                    <a:pt x="199402" y="1549107"/>
                  </a:lnTo>
                  <a:lnTo>
                    <a:pt x="200901" y="1537093"/>
                  </a:lnTo>
                  <a:lnTo>
                    <a:pt x="205193" y="1529041"/>
                  </a:lnTo>
                  <a:lnTo>
                    <a:pt x="211963" y="1524508"/>
                  </a:lnTo>
                  <a:lnTo>
                    <a:pt x="220891" y="1523098"/>
                  </a:lnTo>
                  <a:lnTo>
                    <a:pt x="229806" y="1524508"/>
                  </a:lnTo>
                  <a:lnTo>
                    <a:pt x="236575" y="1529041"/>
                  </a:lnTo>
                  <a:lnTo>
                    <a:pt x="240868" y="1537093"/>
                  </a:lnTo>
                  <a:lnTo>
                    <a:pt x="242379" y="1549107"/>
                  </a:lnTo>
                  <a:lnTo>
                    <a:pt x="242379" y="1488935"/>
                  </a:lnTo>
                  <a:lnTo>
                    <a:pt x="193878" y="1489837"/>
                  </a:lnTo>
                  <a:lnTo>
                    <a:pt x="162052" y="1523568"/>
                  </a:lnTo>
                  <a:lnTo>
                    <a:pt x="157937" y="1551736"/>
                  </a:lnTo>
                  <a:lnTo>
                    <a:pt x="157937" y="1688947"/>
                  </a:lnTo>
                  <a:lnTo>
                    <a:pt x="162052" y="1717128"/>
                  </a:lnTo>
                  <a:lnTo>
                    <a:pt x="174142" y="1737956"/>
                  </a:lnTo>
                  <a:lnTo>
                    <a:pt x="193878" y="1750860"/>
                  </a:lnTo>
                  <a:lnTo>
                    <a:pt x="220891" y="1755292"/>
                  </a:lnTo>
                  <a:lnTo>
                    <a:pt x="247904" y="1750860"/>
                  </a:lnTo>
                  <a:lnTo>
                    <a:pt x="267627" y="1737956"/>
                  </a:lnTo>
                  <a:lnTo>
                    <a:pt x="279450" y="1717598"/>
                  </a:lnTo>
                  <a:lnTo>
                    <a:pt x="279730" y="1717128"/>
                  </a:lnTo>
                  <a:lnTo>
                    <a:pt x="283845" y="1688947"/>
                  </a:lnTo>
                  <a:lnTo>
                    <a:pt x="283845" y="1551736"/>
                  </a:lnTo>
                  <a:close/>
                </a:path>
                <a:path w="2404744" h="1769109">
                  <a:moveTo>
                    <a:pt x="432358" y="1488414"/>
                  </a:moveTo>
                  <a:lnTo>
                    <a:pt x="393153" y="1488414"/>
                  </a:lnTo>
                  <a:lnTo>
                    <a:pt x="393153" y="1691970"/>
                  </a:lnTo>
                  <a:lnTo>
                    <a:pt x="391655" y="1703920"/>
                  </a:lnTo>
                  <a:lnTo>
                    <a:pt x="387362" y="1711845"/>
                  </a:lnTo>
                  <a:lnTo>
                    <a:pt x="380593" y="1716239"/>
                  </a:lnTo>
                  <a:lnTo>
                    <a:pt x="371665" y="1717598"/>
                  </a:lnTo>
                  <a:lnTo>
                    <a:pt x="362750" y="1716239"/>
                  </a:lnTo>
                  <a:lnTo>
                    <a:pt x="355981" y="1711845"/>
                  </a:lnTo>
                  <a:lnTo>
                    <a:pt x="351688" y="1703920"/>
                  </a:lnTo>
                  <a:lnTo>
                    <a:pt x="350177" y="1691970"/>
                  </a:lnTo>
                  <a:lnTo>
                    <a:pt x="350177" y="1488414"/>
                  </a:lnTo>
                  <a:lnTo>
                    <a:pt x="308711" y="1488414"/>
                  </a:lnTo>
                  <a:lnTo>
                    <a:pt x="308711" y="1689328"/>
                  </a:lnTo>
                  <a:lnTo>
                    <a:pt x="312648" y="1717497"/>
                  </a:lnTo>
                  <a:lnTo>
                    <a:pt x="324358" y="1738325"/>
                  </a:lnTo>
                  <a:lnTo>
                    <a:pt x="343700" y="1751241"/>
                  </a:lnTo>
                  <a:lnTo>
                    <a:pt x="370535" y="1755673"/>
                  </a:lnTo>
                  <a:lnTo>
                    <a:pt x="397370" y="1751241"/>
                  </a:lnTo>
                  <a:lnTo>
                    <a:pt x="416712" y="1738325"/>
                  </a:lnTo>
                  <a:lnTo>
                    <a:pt x="428421" y="1717497"/>
                  </a:lnTo>
                  <a:lnTo>
                    <a:pt x="432358" y="1689328"/>
                  </a:lnTo>
                  <a:lnTo>
                    <a:pt x="432358" y="1488414"/>
                  </a:lnTo>
                  <a:close/>
                </a:path>
                <a:path w="2404744" h="1769109">
                  <a:moveTo>
                    <a:pt x="592937" y="1488414"/>
                  </a:moveTo>
                  <a:lnTo>
                    <a:pt x="554863" y="1488414"/>
                  </a:lnTo>
                  <a:lnTo>
                    <a:pt x="523201" y="1703654"/>
                  </a:lnTo>
                  <a:lnTo>
                    <a:pt x="491540" y="1488414"/>
                  </a:lnTo>
                  <a:lnTo>
                    <a:pt x="449694" y="1488414"/>
                  </a:lnTo>
                  <a:lnTo>
                    <a:pt x="490410" y="1752282"/>
                  </a:lnTo>
                  <a:lnTo>
                    <a:pt x="552221" y="1752282"/>
                  </a:lnTo>
                  <a:lnTo>
                    <a:pt x="592937" y="1488414"/>
                  </a:lnTo>
                  <a:close/>
                </a:path>
                <a:path w="2404744" h="1769109">
                  <a:moveTo>
                    <a:pt x="725246" y="1487855"/>
                  </a:moveTo>
                  <a:lnTo>
                    <a:pt x="612152" y="1487855"/>
                  </a:lnTo>
                  <a:lnTo>
                    <a:pt x="612152" y="1525955"/>
                  </a:lnTo>
                  <a:lnTo>
                    <a:pt x="612152" y="1599615"/>
                  </a:lnTo>
                  <a:lnTo>
                    <a:pt x="612152" y="1637715"/>
                  </a:lnTo>
                  <a:lnTo>
                    <a:pt x="612152" y="1715185"/>
                  </a:lnTo>
                  <a:lnTo>
                    <a:pt x="612152" y="1752015"/>
                  </a:lnTo>
                  <a:lnTo>
                    <a:pt x="725246" y="1752015"/>
                  </a:lnTo>
                  <a:lnTo>
                    <a:pt x="725246" y="1715185"/>
                  </a:lnTo>
                  <a:lnTo>
                    <a:pt x="653618" y="1715185"/>
                  </a:lnTo>
                  <a:lnTo>
                    <a:pt x="653618" y="1637715"/>
                  </a:lnTo>
                  <a:lnTo>
                    <a:pt x="710539" y="1637715"/>
                  </a:lnTo>
                  <a:lnTo>
                    <a:pt x="710539" y="1599615"/>
                  </a:lnTo>
                  <a:lnTo>
                    <a:pt x="653618" y="1599615"/>
                  </a:lnTo>
                  <a:lnTo>
                    <a:pt x="653618" y="1525955"/>
                  </a:lnTo>
                  <a:lnTo>
                    <a:pt x="725246" y="1525955"/>
                  </a:lnTo>
                  <a:lnTo>
                    <a:pt x="725246" y="1487855"/>
                  </a:lnTo>
                  <a:close/>
                </a:path>
                <a:path w="2404744" h="1769109">
                  <a:moveTo>
                    <a:pt x="733564" y="36207"/>
                  </a:moveTo>
                  <a:lnTo>
                    <a:pt x="695960" y="11582"/>
                  </a:lnTo>
                  <a:lnTo>
                    <a:pt x="668578" y="7200"/>
                  </a:lnTo>
                  <a:lnTo>
                    <a:pt x="655307" y="7975"/>
                  </a:lnTo>
                  <a:lnTo>
                    <a:pt x="618705" y="19545"/>
                  </a:lnTo>
                  <a:lnTo>
                    <a:pt x="582739" y="53467"/>
                  </a:lnTo>
                  <a:lnTo>
                    <a:pt x="569556" y="101422"/>
                  </a:lnTo>
                  <a:lnTo>
                    <a:pt x="570179" y="112522"/>
                  </a:lnTo>
                  <a:lnTo>
                    <a:pt x="585177" y="150876"/>
                  </a:lnTo>
                  <a:lnTo>
                    <a:pt x="617347" y="175234"/>
                  </a:lnTo>
                  <a:lnTo>
                    <a:pt x="649401" y="181025"/>
                  </a:lnTo>
                  <a:lnTo>
                    <a:pt x="658710" y="180492"/>
                  </a:lnTo>
                  <a:lnTo>
                    <a:pt x="697064" y="167894"/>
                  </a:lnTo>
                  <a:lnTo>
                    <a:pt x="715746" y="141706"/>
                  </a:lnTo>
                  <a:lnTo>
                    <a:pt x="699516" y="122047"/>
                  </a:lnTo>
                  <a:lnTo>
                    <a:pt x="662508" y="141706"/>
                  </a:lnTo>
                  <a:lnTo>
                    <a:pt x="647801" y="141706"/>
                  </a:lnTo>
                  <a:lnTo>
                    <a:pt x="616394" y="113411"/>
                  </a:lnTo>
                  <a:lnTo>
                    <a:pt x="614629" y="105905"/>
                  </a:lnTo>
                  <a:lnTo>
                    <a:pt x="614629" y="97586"/>
                  </a:lnTo>
                  <a:lnTo>
                    <a:pt x="629526" y="59804"/>
                  </a:lnTo>
                  <a:lnTo>
                    <a:pt x="665454" y="44361"/>
                  </a:lnTo>
                  <a:lnTo>
                    <a:pt x="672807" y="44361"/>
                  </a:lnTo>
                  <a:lnTo>
                    <a:pt x="680008" y="46405"/>
                  </a:lnTo>
                  <a:lnTo>
                    <a:pt x="694080" y="54546"/>
                  </a:lnTo>
                  <a:lnTo>
                    <a:pt x="699985" y="60020"/>
                  </a:lnTo>
                  <a:lnTo>
                    <a:pt x="704773" y="66903"/>
                  </a:lnTo>
                  <a:lnTo>
                    <a:pt x="725919" y="44361"/>
                  </a:lnTo>
                  <a:lnTo>
                    <a:pt x="733564" y="36207"/>
                  </a:lnTo>
                  <a:close/>
                </a:path>
                <a:path w="2404744" h="1769109">
                  <a:moveTo>
                    <a:pt x="860552" y="1714474"/>
                  </a:moveTo>
                  <a:lnTo>
                    <a:pt x="792340" y="1714474"/>
                  </a:lnTo>
                  <a:lnTo>
                    <a:pt x="792340" y="1488414"/>
                  </a:lnTo>
                  <a:lnTo>
                    <a:pt x="750874" y="1488414"/>
                  </a:lnTo>
                  <a:lnTo>
                    <a:pt x="750874" y="1714474"/>
                  </a:lnTo>
                  <a:lnTo>
                    <a:pt x="750874" y="1752574"/>
                  </a:lnTo>
                  <a:lnTo>
                    <a:pt x="860552" y="1752574"/>
                  </a:lnTo>
                  <a:lnTo>
                    <a:pt x="860552" y="1714474"/>
                  </a:lnTo>
                  <a:close/>
                </a:path>
                <a:path w="2404744" h="1769109">
                  <a:moveTo>
                    <a:pt x="886282" y="89192"/>
                  </a:moveTo>
                  <a:lnTo>
                    <a:pt x="867600" y="53124"/>
                  </a:lnTo>
                  <a:lnTo>
                    <a:pt x="841679" y="46520"/>
                  </a:lnTo>
                  <a:lnTo>
                    <a:pt x="829919" y="47701"/>
                  </a:lnTo>
                  <a:lnTo>
                    <a:pt x="819327" y="51257"/>
                  </a:lnTo>
                  <a:lnTo>
                    <a:pt x="809904" y="57175"/>
                  </a:lnTo>
                  <a:lnTo>
                    <a:pt x="801649" y="65455"/>
                  </a:lnTo>
                  <a:lnTo>
                    <a:pt x="814590" y="0"/>
                  </a:lnTo>
                  <a:lnTo>
                    <a:pt x="771677" y="0"/>
                  </a:lnTo>
                  <a:lnTo>
                    <a:pt x="736676" y="177901"/>
                  </a:lnTo>
                  <a:lnTo>
                    <a:pt x="779348" y="177901"/>
                  </a:lnTo>
                  <a:lnTo>
                    <a:pt x="792530" y="111963"/>
                  </a:lnTo>
                  <a:lnTo>
                    <a:pt x="794131" y="103339"/>
                  </a:lnTo>
                  <a:lnTo>
                    <a:pt x="797763" y="96304"/>
                  </a:lnTo>
                  <a:lnTo>
                    <a:pt x="809117" y="85432"/>
                  </a:lnTo>
                  <a:lnTo>
                    <a:pt x="815555" y="82727"/>
                  </a:lnTo>
                  <a:lnTo>
                    <a:pt x="828662" y="82727"/>
                  </a:lnTo>
                  <a:lnTo>
                    <a:pt x="833297" y="84353"/>
                  </a:lnTo>
                  <a:lnTo>
                    <a:pt x="840003" y="90906"/>
                  </a:lnTo>
                  <a:lnTo>
                    <a:pt x="841679" y="95440"/>
                  </a:lnTo>
                  <a:lnTo>
                    <a:pt x="841654" y="103339"/>
                  </a:lnTo>
                  <a:lnTo>
                    <a:pt x="841451" y="105181"/>
                  </a:lnTo>
                  <a:lnTo>
                    <a:pt x="840968" y="107429"/>
                  </a:lnTo>
                  <a:lnTo>
                    <a:pt x="827062" y="177901"/>
                  </a:lnTo>
                  <a:lnTo>
                    <a:pt x="869505" y="177901"/>
                  </a:lnTo>
                  <a:lnTo>
                    <a:pt x="885088" y="101180"/>
                  </a:lnTo>
                  <a:lnTo>
                    <a:pt x="885875" y="96710"/>
                  </a:lnTo>
                  <a:lnTo>
                    <a:pt x="886282" y="92710"/>
                  </a:lnTo>
                  <a:lnTo>
                    <a:pt x="886282" y="89192"/>
                  </a:lnTo>
                  <a:close/>
                </a:path>
                <a:path w="2404744" h="1769109">
                  <a:moveTo>
                    <a:pt x="988339" y="1714474"/>
                  </a:moveTo>
                  <a:lnTo>
                    <a:pt x="920127" y="1714474"/>
                  </a:lnTo>
                  <a:lnTo>
                    <a:pt x="920127" y="1488414"/>
                  </a:lnTo>
                  <a:lnTo>
                    <a:pt x="878662" y="1488414"/>
                  </a:lnTo>
                  <a:lnTo>
                    <a:pt x="878662" y="1714474"/>
                  </a:lnTo>
                  <a:lnTo>
                    <a:pt x="878662" y="1752574"/>
                  </a:lnTo>
                  <a:lnTo>
                    <a:pt x="988339" y="1752574"/>
                  </a:lnTo>
                  <a:lnTo>
                    <a:pt x="988339" y="1714474"/>
                  </a:lnTo>
                  <a:close/>
                </a:path>
                <a:path w="2404744" h="1769109">
                  <a:moveTo>
                    <a:pt x="1056043" y="48196"/>
                  </a:moveTo>
                  <a:lnTo>
                    <a:pt x="1013599" y="48196"/>
                  </a:lnTo>
                  <a:lnTo>
                    <a:pt x="1009281" y="69786"/>
                  </a:lnTo>
                  <a:lnTo>
                    <a:pt x="1002626" y="59702"/>
                  </a:lnTo>
                  <a:lnTo>
                    <a:pt x="1000658" y="58127"/>
                  </a:lnTo>
                  <a:lnTo>
                    <a:pt x="1000658" y="100939"/>
                  </a:lnTo>
                  <a:lnTo>
                    <a:pt x="1000658" y="115963"/>
                  </a:lnTo>
                  <a:lnTo>
                    <a:pt x="973480" y="146748"/>
                  </a:lnTo>
                  <a:lnTo>
                    <a:pt x="960374" y="146748"/>
                  </a:lnTo>
                  <a:lnTo>
                    <a:pt x="954582" y="144297"/>
                  </a:lnTo>
                  <a:lnTo>
                    <a:pt x="945781" y="134556"/>
                  </a:lnTo>
                  <a:lnTo>
                    <a:pt x="943584" y="128041"/>
                  </a:lnTo>
                  <a:lnTo>
                    <a:pt x="943584" y="113169"/>
                  </a:lnTo>
                  <a:lnTo>
                    <a:pt x="970534" y="82245"/>
                  </a:lnTo>
                  <a:lnTo>
                    <a:pt x="983792" y="82245"/>
                  </a:lnTo>
                  <a:lnTo>
                    <a:pt x="989660" y="84683"/>
                  </a:lnTo>
                  <a:lnTo>
                    <a:pt x="998448" y="94424"/>
                  </a:lnTo>
                  <a:lnTo>
                    <a:pt x="1000658" y="100939"/>
                  </a:lnTo>
                  <a:lnTo>
                    <a:pt x="1000658" y="58127"/>
                  </a:lnTo>
                  <a:lnTo>
                    <a:pt x="993698" y="52514"/>
                  </a:lnTo>
                  <a:lnTo>
                    <a:pt x="982497" y="48196"/>
                  </a:lnTo>
                  <a:lnTo>
                    <a:pt x="969010" y="46761"/>
                  </a:lnTo>
                  <a:lnTo>
                    <a:pt x="959739" y="47383"/>
                  </a:lnTo>
                  <a:lnTo>
                    <a:pt x="920330" y="68694"/>
                  </a:lnTo>
                  <a:lnTo>
                    <a:pt x="901230" y="112217"/>
                  </a:lnTo>
                  <a:lnTo>
                    <a:pt x="900671" y="122529"/>
                  </a:lnTo>
                  <a:lnTo>
                    <a:pt x="901065" y="130683"/>
                  </a:lnTo>
                  <a:lnTo>
                    <a:pt x="919454" y="168440"/>
                  </a:lnTo>
                  <a:lnTo>
                    <a:pt x="951026" y="179590"/>
                  </a:lnTo>
                  <a:lnTo>
                    <a:pt x="962050" y="178523"/>
                  </a:lnTo>
                  <a:lnTo>
                    <a:pt x="972362" y="175336"/>
                  </a:lnTo>
                  <a:lnTo>
                    <a:pt x="981951" y="170014"/>
                  </a:lnTo>
                  <a:lnTo>
                    <a:pt x="990815" y="162560"/>
                  </a:lnTo>
                  <a:lnTo>
                    <a:pt x="987717" y="177901"/>
                  </a:lnTo>
                  <a:lnTo>
                    <a:pt x="1030376" y="177901"/>
                  </a:lnTo>
                  <a:lnTo>
                    <a:pt x="1033411" y="162560"/>
                  </a:lnTo>
                  <a:lnTo>
                    <a:pt x="1036548" y="146748"/>
                  </a:lnTo>
                  <a:lnTo>
                    <a:pt x="1049312" y="82245"/>
                  </a:lnTo>
                  <a:lnTo>
                    <a:pt x="1051775" y="69786"/>
                  </a:lnTo>
                  <a:lnTo>
                    <a:pt x="1056043" y="48196"/>
                  </a:lnTo>
                  <a:close/>
                </a:path>
                <a:path w="2404744" h="1769109">
                  <a:moveTo>
                    <a:pt x="1119530" y="1487855"/>
                  </a:moveTo>
                  <a:lnTo>
                    <a:pt x="1006436" y="1487855"/>
                  </a:lnTo>
                  <a:lnTo>
                    <a:pt x="1006436" y="1525955"/>
                  </a:lnTo>
                  <a:lnTo>
                    <a:pt x="1006436" y="1599615"/>
                  </a:lnTo>
                  <a:lnTo>
                    <a:pt x="1006436" y="1637715"/>
                  </a:lnTo>
                  <a:lnTo>
                    <a:pt x="1006436" y="1715185"/>
                  </a:lnTo>
                  <a:lnTo>
                    <a:pt x="1006436" y="1752015"/>
                  </a:lnTo>
                  <a:lnTo>
                    <a:pt x="1119530" y="1752015"/>
                  </a:lnTo>
                  <a:lnTo>
                    <a:pt x="1119530" y="1715185"/>
                  </a:lnTo>
                  <a:lnTo>
                    <a:pt x="1047902" y="1715185"/>
                  </a:lnTo>
                  <a:lnTo>
                    <a:pt x="1047902" y="1637715"/>
                  </a:lnTo>
                  <a:lnTo>
                    <a:pt x="1104823" y="1637715"/>
                  </a:lnTo>
                  <a:lnTo>
                    <a:pt x="1104823" y="1599615"/>
                  </a:lnTo>
                  <a:lnTo>
                    <a:pt x="1047902" y="1599615"/>
                  </a:lnTo>
                  <a:lnTo>
                    <a:pt x="1047902" y="1525955"/>
                  </a:lnTo>
                  <a:lnTo>
                    <a:pt x="1119530" y="1525955"/>
                  </a:lnTo>
                  <a:lnTo>
                    <a:pt x="1119530" y="1487855"/>
                  </a:lnTo>
                  <a:close/>
                </a:path>
                <a:path w="2404744" h="1769109">
                  <a:moveTo>
                    <a:pt x="1218666" y="1601508"/>
                  </a:moveTo>
                  <a:lnTo>
                    <a:pt x="1143279" y="1601508"/>
                  </a:lnTo>
                  <a:lnTo>
                    <a:pt x="1143279" y="1639201"/>
                  </a:lnTo>
                  <a:lnTo>
                    <a:pt x="1218666" y="1639201"/>
                  </a:lnTo>
                  <a:lnTo>
                    <a:pt x="1218666" y="1601508"/>
                  </a:lnTo>
                  <a:close/>
                </a:path>
                <a:path w="2404744" h="1769109">
                  <a:moveTo>
                    <a:pt x="1303235" y="88709"/>
                  </a:moveTo>
                  <a:lnTo>
                    <a:pt x="1284732" y="53060"/>
                  </a:lnTo>
                  <a:lnTo>
                    <a:pt x="1258874" y="46520"/>
                  </a:lnTo>
                  <a:lnTo>
                    <a:pt x="1245095" y="48285"/>
                  </a:lnTo>
                  <a:lnTo>
                    <a:pt x="1232509" y="53594"/>
                  </a:lnTo>
                  <a:lnTo>
                    <a:pt x="1221117" y="62433"/>
                  </a:lnTo>
                  <a:lnTo>
                    <a:pt x="1210932" y="74803"/>
                  </a:lnTo>
                  <a:lnTo>
                    <a:pt x="1208557" y="68567"/>
                  </a:lnTo>
                  <a:lnTo>
                    <a:pt x="1206703" y="65455"/>
                  </a:lnTo>
                  <a:lnTo>
                    <a:pt x="1205268" y="63030"/>
                  </a:lnTo>
                  <a:lnTo>
                    <a:pt x="1201064" y="58204"/>
                  </a:lnTo>
                  <a:lnTo>
                    <a:pt x="1168488" y="46520"/>
                  </a:lnTo>
                  <a:lnTo>
                    <a:pt x="1156703" y="47701"/>
                  </a:lnTo>
                  <a:lnTo>
                    <a:pt x="1146073" y="51257"/>
                  </a:lnTo>
                  <a:lnTo>
                    <a:pt x="1136573" y="57175"/>
                  </a:lnTo>
                  <a:lnTo>
                    <a:pt x="1128204" y="65455"/>
                  </a:lnTo>
                  <a:lnTo>
                    <a:pt x="1131570" y="48196"/>
                  </a:lnTo>
                  <a:lnTo>
                    <a:pt x="1088885" y="48196"/>
                  </a:lnTo>
                  <a:lnTo>
                    <a:pt x="1063231" y="177901"/>
                  </a:lnTo>
                  <a:lnTo>
                    <a:pt x="1105903" y="177901"/>
                  </a:lnTo>
                  <a:lnTo>
                    <a:pt x="1119098" y="111963"/>
                  </a:lnTo>
                  <a:lnTo>
                    <a:pt x="1120863" y="103339"/>
                  </a:lnTo>
                  <a:lnTo>
                    <a:pt x="1124572" y="96304"/>
                  </a:lnTo>
                  <a:lnTo>
                    <a:pt x="1135913" y="85432"/>
                  </a:lnTo>
                  <a:lnTo>
                    <a:pt x="1142352" y="82727"/>
                  </a:lnTo>
                  <a:lnTo>
                    <a:pt x="1155471" y="82727"/>
                  </a:lnTo>
                  <a:lnTo>
                    <a:pt x="1160094" y="84353"/>
                  </a:lnTo>
                  <a:lnTo>
                    <a:pt x="1166799" y="90906"/>
                  </a:lnTo>
                  <a:lnTo>
                    <a:pt x="1168463" y="95351"/>
                  </a:lnTo>
                  <a:lnTo>
                    <a:pt x="1168463" y="103339"/>
                  </a:lnTo>
                  <a:lnTo>
                    <a:pt x="1168247" y="105181"/>
                  </a:lnTo>
                  <a:lnTo>
                    <a:pt x="1167765" y="107429"/>
                  </a:lnTo>
                  <a:lnTo>
                    <a:pt x="1153629" y="177901"/>
                  </a:lnTo>
                  <a:lnTo>
                    <a:pt x="1196301" y="177901"/>
                  </a:lnTo>
                  <a:lnTo>
                    <a:pt x="1209497" y="111963"/>
                  </a:lnTo>
                  <a:lnTo>
                    <a:pt x="1211249" y="103339"/>
                  </a:lnTo>
                  <a:lnTo>
                    <a:pt x="1214958" y="96304"/>
                  </a:lnTo>
                  <a:lnTo>
                    <a:pt x="1220647" y="90881"/>
                  </a:lnTo>
                  <a:lnTo>
                    <a:pt x="1226312" y="85432"/>
                  </a:lnTo>
                  <a:lnTo>
                    <a:pt x="1232662" y="82727"/>
                  </a:lnTo>
                  <a:lnTo>
                    <a:pt x="1245616" y="82727"/>
                  </a:lnTo>
                  <a:lnTo>
                    <a:pt x="1250251" y="84353"/>
                  </a:lnTo>
                  <a:lnTo>
                    <a:pt x="1256957" y="90906"/>
                  </a:lnTo>
                  <a:lnTo>
                    <a:pt x="1258646" y="95351"/>
                  </a:lnTo>
                  <a:lnTo>
                    <a:pt x="1258595" y="103339"/>
                  </a:lnTo>
                  <a:lnTo>
                    <a:pt x="1258379" y="105181"/>
                  </a:lnTo>
                  <a:lnTo>
                    <a:pt x="1244015" y="177901"/>
                  </a:lnTo>
                  <a:lnTo>
                    <a:pt x="1286687" y="177901"/>
                  </a:lnTo>
                  <a:lnTo>
                    <a:pt x="1302042" y="101180"/>
                  </a:lnTo>
                  <a:lnTo>
                    <a:pt x="1302842" y="97510"/>
                  </a:lnTo>
                  <a:lnTo>
                    <a:pt x="1303235" y="93357"/>
                  </a:lnTo>
                  <a:lnTo>
                    <a:pt x="1303235" y="88709"/>
                  </a:lnTo>
                  <a:close/>
                </a:path>
                <a:path w="2404744" h="1769109">
                  <a:moveTo>
                    <a:pt x="1381112" y="1752282"/>
                  </a:moveTo>
                  <a:lnTo>
                    <a:pt x="1373454" y="1704403"/>
                  </a:lnTo>
                  <a:lnTo>
                    <a:pt x="1367726" y="1668589"/>
                  </a:lnTo>
                  <a:lnTo>
                    <a:pt x="1346377" y="1535150"/>
                  </a:lnTo>
                  <a:lnTo>
                    <a:pt x="1338910" y="1488427"/>
                  </a:lnTo>
                  <a:lnTo>
                    <a:pt x="1326464" y="1488427"/>
                  </a:lnTo>
                  <a:lnTo>
                    <a:pt x="1326464" y="1668589"/>
                  </a:lnTo>
                  <a:lnTo>
                    <a:pt x="1286510" y="1668589"/>
                  </a:lnTo>
                  <a:lnTo>
                    <a:pt x="1306487" y="1535150"/>
                  </a:lnTo>
                  <a:lnTo>
                    <a:pt x="1326464" y="1668589"/>
                  </a:lnTo>
                  <a:lnTo>
                    <a:pt x="1326464" y="1488427"/>
                  </a:lnTo>
                  <a:lnTo>
                    <a:pt x="1278216" y="1488427"/>
                  </a:lnTo>
                  <a:lnTo>
                    <a:pt x="1236002" y="1752282"/>
                  </a:lnTo>
                  <a:lnTo>
                    <a:pt x="1274076" y="1752282"/>
                  </a:lnTo>
                  <a:lnTo>
                    <a:pt x="1281239" y="1704403"/>
                  </a:lnTo>
                  <a:lnTo>
                    <a:pt x="1332128" y="1704403"/>
                  </a:lnTo>
                  <a:lnTo>
                    <a:pt x="1339278" y="1752282"/>
                  </a:lnTo>
                  <a:lnTo>
                    <a:pt x="1381112" y="1752282"/>
                  </a:lnTo>
                  <a:close/>
                </a:path>
                <a:path w="2404744" h="1769109">
                  <a:moveTo>
                    <a:pt x="1472514" y="103822"/>
                  </a:moveTo>
                  <a:lnTo>
                    <a:pt x="1472120" y="95669"/>
                  </a:lnTo>
                  <a:lnTo>
                    <a:pt x="1470926" y="87998"/>
                  </a:lnTo>
                  <a:lnTo>
                    <a:pt x="1468945" y="80797"/>
                  </a:lnTo>
                  <a:lnTo>
                    <a:pt x="1468437" y="79603"/>
                  </a:lnTo>
                  <a:lnTo>
                    <a:pt x="1466151" y="74091"/>
                  </a:lnTo>
                  <a:lnTo>
                    <a:pt x="1436154" y="48552"/>
                  </a:lnTo>
                  <a:lnTo>
                    <a:pt x="1429588" y="47256"/>
                  </a:lnTo>
                  <a:lnTo>
                    <a:pt x="1429588" y="98145"/>
                  </a:lnTo>
                  <a:lnTo>
                    <a:pt x="1429588" y="113334"/>
                  </a:lnTo>
                  <a:lnTo>
                    <a:pt x="1402664" y="144106"/>
                  </a:lnTo>
                  <a:lnTo>
                    <a:pt x="1389392" y="144106"/>
                  </a:lnTo>
                  <a:lnTo>
                    <a:pt x="1383525" y="141668"/>
                  </a:lnTo>
                  <a:lnTo>
                    <a:pt x="1374724" y="131914"/>
                  </a:lnTo>
                  <a:lnTo>
                    <a:pt x="1372527" y="125399"/>
                  </a:lnTo>
                  <a:lnTo>
                    <a:pt x="1372527" y="110540"/>
                  </a:lnTo>
                  <a:lnTo>
                    <a:pt x="1399705" y="79603"/>
                  </a:lnTo>
                  <a:lnTo>
                    <a:pt x="1412976" y="79603"/>
                  </a:lnTo>
                  <a:lnTo>
                    <a:pt x="1418805" y="82003"/>
                  </a:lnTo>
                  <a:lnTo>
                    <a:pt x="1427441" y="91592"/>
                  </a:lnTo>
                  <a:lnTo>
                    <a:pt x="1429588" y="98145"/>
                  </a:lnTo>
                  <a:lnTo>
                    <a:pt x="1429588" y="47256"/>
                  </a:lnTo>
                  <a:lnTo>
                    <a:pt x="1429372" y="47205"/>
                  </a:lnTo>
                  <a:lnTo>
                    <a:pt x="1422158" y="46761"/>
                  </a:lnTo>
                  <a:lnTo>
                    <a:pt x="1414805" y="46761"/>
                  </a:lnTo>
                  <a:lnTo>
                    <a:pt x="1407731" y="48234"/>
                  </a:lnTo>
                  <a:lnTo>
                    <a:pt x="1394155" y="54152"/>
                  </a:lnTo>
                  <a:lnTo>
                    <a:pt x="1387944" y="58343"/>
                  </a:lnTo>
                  <a:lnTo>
                    <a:pt x="1382356" y="63779"/>
                  </a:lnTo>
                  <a:lnTo>
                    <a:pt x="1395069" y="0"/>
                  </a:lnTo>
                  <a:lnTo>
                    <a:pt x="1352384" y="0"/>
                  </a:lnTo>
                  <a:lnTo>
                    <a:pt x="1317142" y="177901"/>
                  </a:lnTo>
                  <a:lnTo>
                    <a:pt x="1359585" y="177901"/>
                  </a:lnTo>
                  <a:lnTo>
                    <a:pt x="1363903" y="156806"/>
                  </a:lnTo>
                  <a:lnTo>
                    <a:pt x="1367574" y="164325"/>
                  </a:lnTo>
                  <a:lnTo>
                    <a:pt x="1372806" y="170040"/>
                  </a:lnTo>
                  <a:lnTo>
                    <a:pt x="1386395" y="177876"/>
                  </a:lnTo>
                  <a:lnTo>
                    <a:pt x="1394587" y="179832"/>
                  </a:lnTo>
                  <a:lnTo>
                    <a:pt x="1404175" y="179832"/>
                  </a:lnTo>
                  <a:lnTo>
                    <a:pt x="1446263" y="164261"/>
                  </a:lnTo>
                  <a:lnTo>
                    <a:pt x="1453680" y="156806"/>
                  </a:lnTo>
                  <a:lnTo>
                    <a:pt x="1458607" y="150545"/>
                  </a:lnTo>
                  <a:lnTo>
                    <a:pt x="1462443" y="144106"/>
                  </a:lnTo>
                  <a:lnTo>
                    <a:pt x="1463522" y="142303"/>
                  </a:lnTo>
                  <a:lnTo>
                    <a:pt x="1467459" y="133375"/>
                  </a:lnTo>
                  <a:lnTo>
                    <a:pt x="1470266" y="123990"/>
                  </a:lnTo>
                  <a:lnTo>
                    <a:pt x="1471955" y="114134"/>
                  </a:lnTo>
                  <a:lnTo>
                    <a:pt x="1472514" y="103822"/>
                  </a:lnTo>
                  <a:close/>
                </a:path>
                <a:path w="2404744" h="1769109">
                  <a:moveTo>
                    <a:pt x="1530400" y="1731543"/>
                  </a:moveTo>
                  <a:lnTo>
                    <a:pt x="1519847" y="1731543"/>
                  </a:lnTo>
                  <a:lnTo>
                    <a:pt x="1516824" y="1730794"/>
                  </a:lnTo>
                  <a:lnTo>
                    <a:pt x="1514944" y="1725891"/>
                  </a:lnTo>
                  <a:lnTo>
                    <a:pt x="1518399" y="1718056"/>
                  </a:lnTo>
                  <a:lnTo>
                    <a:pt x="1518539" y="1717598"/>
                  </a:lnTo>
                  <a:lnTo>
                    <a:pt x="1520875" y="1709254"/>
                  </a:lnTo>
                  <a:lnTo>
                    <a:pt x="1522361" y="1699539"/>
                  </a:lnTo>
                  <a:lnTo>
                    <a:pt x="1522730" y="1691589"/>
                  </a:lnTo>
                  <a:lnTo>
                    <a:pt x="1522857" y="1551736"/>
                  </a:lnTo>
                  <a:lnTo>
                    <a:pt x="1518742" y="1523568"/>
                  </a:lnTo>
                  <a:lnTo>
                    <a:pt x="1518475" y="1523098"/>
                  </a:lnTo>
                  <a:lnTo>
                    <a:pt x="1506651" y="1502740"/>
                  </a:lnTo>
                  <a:lnTo>
                    <a:pt x="1486916" y="1489837"/>
                  </a:lnTo>
                  <a:lnTo>
                    <a:pt x="1481391" y="1488935"/>
                  </a:lnTo>
                  <a:lnTo>
                    <a:pt x="1481391" y="1549107"/>
                  </a:lnTo>
                  <a:lnTo>
                    <a:pt x="1481391" y="1691589"/>
                  </a:lnTo>
                  <a:lnTo>
                    <a:pt x="1479892" y="1703603"/>
                  </a:lnTo>
                  <a:lnTo>
                    <a:pt x="1475600" y="1711655"/>
                  </a:lnTo>
                  <a:lnTo>
                    <a:pt x="1468831" y="1716189"/>
                  </a:lnTo>
                  <a:lnTo>
                    <a:pt x="1459903" y="1717598"/>
                  </a:lnTo>
                  <a:lnTo>
                    <a:pt x="1450987" y="1716189"/>
                  </a:lnTo>
                  <a:lnTo>
                    <a:pt x="1444218" y="1711655"/>
                  </a:lnTo>
                  <a:lnTo>
                    <a:pt x="1439926" y="1703603"/>
                  </a:lnTo>
                  <a:lnTo>
                    <a:pt x="1438414" y="1691589"/>
                  </a:lnTo>
                  <a:lnTo>
                    <a:pt x="1438414" y="1549107"/>
                  </a:lnTo>
                  <a:lnTo>
                    <a:pt x="1439926" y="1537093"/>
                  </a:lnTo>
                  <a:lnTo>
                    <a:pt x="1444218" y="1529041"/>
                  </a:lnTo>
                  <a:lnTo>
                    <a:pt x="1450987" y="1524508"/>
                  </a:lnTo>
                  <a:lnTo>
                    <a:pt x="1459903" y="1523098"/>
                  </a:lnTo>
                  <a:lnTo>
                    <a:pt x="1468831" y="1524508"/>
                  </a:lnTo>
                  <a:lnTo>
                    <a:pt x="1475600" y="1529041"/>
                  </a:lnTo>
                  <a:lnTo>
                    <a:pt x="1479892" y="1537093"/>
                  </a:lnTo>
                  <a:lnTo>
                    <a:pt x="1481391" y="1549107"/>
                  </a:lnTo>
                  <a:lnTo>
                    <a:pt x="1481391" y="1488935"/>
                  </a:lnTo>
                  <a:lnTo>
                    <a:pt x="1432890" y="1489837"/>
                  </a:lnTo>
                  <a:lnTo>
                    <a:pt x="1401064" y="1523568"/>
                  </a:lnTo>
                  <a:lnTo>
                    <a:pt x="1396961" y="1551736"/>
                  </a:lnTo>
                  <a:lnTo>
                    <a:pt x="1396961" y="1688947"/>
                  </a:lnTo>
                  <a:lnTo>
                    <a:pt x="1401064" y="1717128"/>
                  </a:lnTo>
                  <a:lnTo>
                    <a:pt x="1413167" y="1737956"/>
                  </a:lnTo>
                  <a:lnTo>
                    <a:pt x="1432890" y="1750860"/>
                  </a:lnTo>
                  <a:lnTo>
                    <a:pt x="1459903" y="1755292"/>
                  </a:lnTo>
                  <a:lnTo>
                    <a:pt x="1467891" y="1754949"/>
                  </a:lnTo>
                  <a:lnTo>
                    <a:pt x="1475409" y="1753971"/>
                  </a:lnTo>
                  <a:lnTo>
                    <a:pt x="1482432" y="1752434"/>
                  </a:lnTo>
                  <a:lnTo>
                    <a:pt x="1488935" y="1750390"/>
                  </a:lnTo>
                  <a:lnTo>
                    <a:pt x="1494320" y="1757984"/>
                  </a:lnTo>
                  <a:lnTo>
                    <a:pt x="1502029" y="1763674"/>
                  </a:lnTo>
                  <a:lnTo>
                    <a:pt x="1512150" y="1767243"/>
                  </a:lnTo>
                  <a:lnTo>
                    <a:pt x="1524736" y="1768487"/>
                  </a:lnTo>
                  <a:lnTo>
                    <a:pt x="1530400" y="1768487"/>
                  </a:lnTo>
                  <a:lnTo>
                    <a:pt x="1530400" y="1750390"/>
                  </a:lnTo>
                  <a:lnTo>
                    <a:pt x="1530400" y="1731543"/>
                  </a:lnTo>
                  <a:close/>
                </a:path>
                <a:path w="2404744" h="1769109">
                  <a:moveTo>
                    <a:pt x="1590954" y="46520"/>
                  </a:moveTo>
                  <a:lnTo>
                    <a:pt x="1577898" y="47879"/>
                  </a:lnTo>
                  <a:lnTo>
                    <a:pt x="1566075" y="51968"/>
                  </a:lnTo>
                  <a:lnTo>
                    <a:pt x="1555483" y="58788"/>
                  </a:lnTo>
                  <a:lnTo>
                    <a:pt x="1546123" y="68338"/>
                  </a:lnTo>
                  <a:lnTo>
                    <a:pt x="1550200" y="48196"/>
                  </a:lnTo>
                  <a:lnTo>
                    <a:pt x="1507515" y="48196"/>
                  </a:lnTo>
                  <a:lnTo>
                    <a:pt x="1481620" y="177901"/>
                  </a:lnTo>
                  <a:lnTo>
                    <a:pt x="1524304" y="177901"/>
                  </a:lnTo>
                  <a:lnTo>
                    <a:pt x="1536776" y="115328"/>
                  </a:lnTo>
                  <a:lnTo>
                    <a:pt x="1538973" y="109029"/>
                  </a:lnTo>
                  <a:lnTo>
                    <a:pt x="1572018" y="85890"/>
                  </a:lnTo>
                  <a:lnTo>
                    <a:pt x="1579676" y="85356"/>
                  </a:lnTo>
                  <a:lnTo>
                    <a:pt x="1582407" y="85356"/>
                  </a:lnTo>
                  <a:lnTo>
                    <a:pt x="1584490" y="85432"/>
                  </a:lnTo>
                  <a:lnTo>
                    <a:pt x="1585925" y="85598"/>
                  </a:lnTo>
                  <a:lnTo>
                    <a:pt x="1585950" y="85356"/>
                  </a:lnTo>
                  <a:lnTo>
                    <a:pt x="1588147" y="68338"/>
                  </a:lnTo>
                  <a:lnTo>
                    <a:pt x="1590954" y="46520"/>
                  </a:lnTo>
                  <a:close/>
                </a:path>
                <a:path w="2404744" h="1769109">
                  <a:moveTo>
                    <a:pt x="1671370" y="1488414"/>
                  </a:moveTo>
                  <a:lnTo>
                    <a:pt x="1632178" y="1488414"/>
                  </a:lnTo>
                  <a:lnTo>
                    <a:pt x="1632178" y="1691970"/>
                  </a:lnTo>
                  <a:lnTo>
                    <a:pt x="1630667" y="1703920"/>
                  </a:lnTo>
                  <a:lnTo>
                    <a:pt x="1626374" y="1711845"/>
                  </a:lnTo>
                  <a:lnTo>
                    <a:pt x="1619605" y="1716239"/>
                  </a:lnTo>
                  <a:lnTo>
                    <a:pt x="1610690" y="1717598"/>
                  </a:lnTo>
                  <a:lnTo>
                    <a:pt x="1601762" y="1716239"/>
                  </a:lnTo>
                  <a:lnTo>
                    <a:pt x="1594993" y="1711845"/>
                  </a:lnTo>
                  <a:lnTo>
                    <a:pt x="1590700" y="1703920"/>
                  </a:lnTo>
                  <a:lnTo>
                    <a:pt x="1589201" y="1691970"/>
                  </a:lnTo>
                  <a:lnTo>
                    <a:pt x="1589201" y="1488414"/>
                  </a:lnTo>
                  <a:lnTo>
                    <a:pt x="1547736" y="1488414"/>
                  </a:lnTo>
                  <a:lnTo>
                    <a:pt x="1547736" y="1689328"/>
                  </a:lnTo>
                  <a:lnTo>
                    <a:pt x="1551673" y="1717497"/>
                  </a:lnTo>
                  <a:lnTo>
                    <a:pt x="1563382" y="1738325"/>
                  </a:lnTo>
                  <a:lnTo>
                    <a:pt x="1582724" y="1751241"/>
                  </a:lnTo>
                  <a:lnTo>
                    <a:pt x="1609559" y="1755673"/>
                  </a:lnTo>
                  <a:lnTo>
                    <a:pt x="1636382" y="1751241"/>
                  </a:lnTo>
                  <a:lnTo>
                    <a:pt x="1655724" y="1738325"/>
                  </a:lnTo>
                  <a:lnTo>
                    <a:pt x="1667433" y="1717497"/>
                  </a:lnTo>
                  <a:lnTo>
                    <a:pt x="1671370" y="1689328"/>
                  </a:lnTo>
                  <a:lnTo>
                    <a:pt x="1671370" y="1488414"/>
                  </a:lnTo>
                  <a:close/>
                </a:path>
                <a:path w="2404744" h="1769109">
                  <a:moveTo>
                    <a:pt x="1724990" y="110464"/>
                  </a:moveTo>
                  <a:lnTo>
                    <a:pt x="1718665" y="77203"/>
                  </a:lnTo>
                  <a:lnTo>
                    <a:pt x="1717306" y="74447"/>
                  </a:lnTo>
                  <a:lnTo>
                    <a:pt x="1684705" y="50152"/>
                  </a:lnTo>
                  <a:lnTo>
                    <a:pt x="1684705" y="91033"/>
                  </a:lnTo>
                  <a:lnTo>
                    <a:pt x="1684616" y="100774"/>
                  </a:lnTo>
                  <a:lnTo>
                    <a:pt x="1684464" y="101663"/>
                  </a:lnTo>
                  <a:lnTo>
                    <a:pt x="1633626" y="101663"/>
                  </a:lnTo>
                  <a:lnTo>
                    <a:pt x="1636509" y="94310"/>
                  </a:lnTo>
                  <a:lnTo>
                    <a:pt x="1640662" y="88404"/>
                  </a:lnTo>
                  <a:lnTo>
                    <a:pt x="1651533" y="79451"/>
                  </a:lnTo>
                  <a:lnTo>
                    <a:pt x="1657604" y="77203"/>
                  </a:lnTo>
                  <a:lnTo>
                    <a:pt x="1670558" y="77203"/>
                  </a:lnTo>
                  <a:lnTo>
                    <a:pt x="1675511" y="79006"/>
                  </a:lnTo>
                  <a:lnTo>
                    <a:pt x="1682864" y="86194"/>
                  </a:lnTo>
                  <a:lnTo>
                    <a:pt x="1684705" y="91033"/>
                  </a:lnTo>
                  <a:lnTo>
                    <a:pt x="1684705" y="50152"/>
                  </a:lnTo>
                  <a:lnTo>
                    <a:pt x="1679879" y="48793"/>
                  </a:lnTo>
                  <a:lnTo>
                    <a:pt x="1671205" y="47447"/>
                  </a:lnTo>
                  <a:lnTo>
                    <a:pt x="1661922" y="47002"/>
                  </a:lnTo>
                  <a:lnTo>
                    <a:pt x="1651749" y="47599"/>
                  </a:lnTo>
                  <a:lnTo>
                    <a:pt x="1616354" y="61836"/>
                  </a:lnTo>
                  <a:lnTo>
                    <a:pt x="1590929" y="100774"/>
                  </a:lnTo>
                  <a:lnTo>
                    <a:pt x="1588566" y="120611"/>
                  </a:lnTo>
                  <a:lnTo>
                    <a:pt x="1589087" y="129209"/>
                  </a:lnTo>
                  <a:lnTo>
                    <a:pt x="1607083" y="163639"/>
                  </a:lnTo>
                  <a:lnTo>
                    <a:pt x="1646669" y="179146"/>
                  </a:lnTo>
                  <a:lnTo>
                    <a:pt x="1656651" y="179590"/>
                  </a:lnTo>
                  <a:lnTo>
                    <a:pt x="1671637" y="178358"/>
                  </a:lnTo>
                  <a:lnTo>
                    <a:pt x="1685429" y="174675"/>
                  </a:lnTo>
                  <a:lnTo>
                    <a:pt x="1698002" y="168529"/>
                  </a:lnTo>
                  <a:lnTo>
                    <a:pt x="1709394" y="159931"/>
                  </a:lnTo>
                  <a:lnTo>
                    <a:pt x="1697951" y="147459"/>
                  </a:lnTo>
                  <a:lnTo>
                    <a:pt x="1688058" y="136664"/>
                  </a:lnTo>
                  <a:lnTo>
                    <a:pt x="1681073" y="141389"/>
                  </a:lnTo>
                  <a:lnTo>
                    <a:pt x="1673796" y="144754"/>
                  </a:lnTo>
                  <a:lnTo>
                    <a:pt x="1666214" y="146786"/>
                  </a:lnTo>
                  <a:lnTo>
                    <a:pt x="1658327" y="147459"/>
                  </a:lnTo>
                  <a:lnTo>
                    <a:pt x="1650174" y="147459"/>
                  </a:lnTo>
                  <a:lnTo>
                    <a:pt x="1643697" y="145465"/>
                  </a:lnTo>
                  <a:lnTo>
                    <a:pt x="1634121" y="137477"/>
                  </a:lnTo>
                  <a:lnTo>
                    <a:pt x="1631315" y="131800"/>
                  </a:lnTo>
                  <a:lnTo>
                    <a:pt x="1630514" y="124434"/>
                  </a:lnTo>
                  <a:lnTo>
                    <a:pt x="1722589" y="124434"/>
                  </a:lnTo>
                  <a:lnTo>
                    <a:pt x="1724177" y="116928"/>
                  </a:lnTo>
                  <a:lnTo>
                    <a:pt x="1724990" y="110464"/>
                  </a:lnTo>
                  <a:close/>
                </a:path>
                <a:path w="2404744" h="1769109">
                  <a:moveTo>
                    <a:pt x="1741106" y="1488427"/>
                  </a:moveTo>
                  <a:lnTo>
                    <a:pt x="1699641" y="1488427"/>
                  </a:lnTo>
                  <a:lnTo>
                    <a:pt x="1699641" y="1752282"/>
                  </a:lnTo>
                  <a:lnTo>
                    <a:pt x="1741106" y="1752282"/>
                  </a:lnTo>
                  <a:lnTo>
                    <a:pt x="1741106" y="1488427"/>
                  </a:lnTo>
                  <a:close/>
                </a:path>
                <a:path w="2404744" h="1769109">
                  <a:moveTo>
                    <a:pt x="1887359" y="1488414"/>
                  </a:moveTo>
                  <a:lnTo>
                    <a:pt x="1759204" y="1488414"/>
                  </a:lnTo>
                  <a:lnTo>
                    <a:pt x="1759204" y="1526514"/>
                  </a:lnTo>
                  <a:lnTo>
                    <a:pt x="1802549" y="1526514"/>
                  </a:lnTo>
                  <a:lnTo>
                    <a:pt x="1802549" y="1752574"/>
                  </a:lnTo>
                  <a:lnTo>
                    <a:pt x="1844014" y="1752574"/>
                  </a:lnTo>
                  <a:lnTo>
                    <a:pt x="1844014" y="1526514"/>
                  </a:lnTo>
                  <a:lnTo>
                    <a:pt x="1887359" y="1526514"/>
                  </a:lnTo>
                  <a:lnTo>
                    <a:pt x="1887359" y="1488414"/>
                  </a:lnTo>
                  <a:close/>
                </a:path>
                <a:path w="2404744" h="1769109">
                  <a:moveTo>
                    <a:pt x="2039632" y="1752282"/>
                  </a:moveTo>
                  <a:lnTo>
                    <a:pt x="2031974" y="1704403"/>
                  </a:lnTo>
                  <a:lnTo>
                    <a:pt x="2026246" y="1668589"/>
                  </a:lnTo>
                  <a:lnTo>
                    <a:pt x="2004898" y="1535150"/>
                  </a:lnTo>
                  <a:lnTo>
                    <a:pt x="1997430" y="1488427"/>
                  </a:lnTo>
                  <a:lnTo>
                    <a:pt x="1984984" y="1488427"/>
                  </a:lnTo>
                  <a:lnTo>
                    <a:pt x="1984984" y="1668589"/>
                  </a:lnTo>
                  <a:lnTo>
                    <a:pt x="1945030" y="1668589"/>
                  </a:lnTo>
                  <a:lnTo>
                    <a:pt x="1965007" y="1535150"/>
                  </a:lnTo>
                  <a:lnTo>
                    <a:pt x="1984984" y="1668589"/>
                  </a:lnTo>
                  <a:lnTo>
                    <a:pt x="1984984" y="1488427"/>
                  </a:lnTo>
                  <a:lnTo>
                    <a:pt x="1936737" y="1488427"/>
                  </a:lnTo>
                  <a:lnTo>
                    <a:pt x="1894522" y="1752282"/>
                  </a:lnTo>
                  <a:lnTo>
                    <a:pt x="1932584" y="1752282"/>
                  </a:lnTo>
                  <a:lnTo>
                    <a:pt x="1939747" y="1704403"/>
                  </a:lnTo>
                  <a:lnTo>
                    <a:pt x="1990636" y="1704403"/>
                  </a:lnTo>
                  <a:lnTo>
                    <a:pt x="1997798" y="1752282"/>
                  </a:lnTo>
                  <a:lnTo>
                    <a:pt x="2039632" y="1752282"/>
                  </a:lnTo>
                  <a:close/>
                </a:path>
                <a:path w="2404744" h="1769109">
                  <a:moveTo>
                    <a:pt x="2100338" y="1488427"/>
                  </a:moveTo>
                  <a:lnTo>
                    <a:pt x="2058873" y="1488427"/>
                  </a:lnTo>
                  <a:lnTo>
                    <a:pt x="2058873" y="1752282"/>
                  </a:lnTo>
                  <a:lnTo>
                    <a:pt x="2100338" y="1752282"/>
                  </a:lnTo>
                  <a:lnTo>
                    <a:pt x="2100338" y="1488427"/>
                  </a:lnTo>
                  <a:close/>
                </a:path>
                <a:path w="2404744" h="1769109">
                  <a:moveTo>
                    <a:pt x="2261666" y="1488427"/>
                  </a:moveTo>
                  <a:lnTo>
                    <a:pt x="2224722" y="1488427"/>
                  </a:lnTo>
                  <a:lnTo>
                    <a:pt x="2224722" y="1646364"/>
                  </a:lnTo>
                  <a:lnTo>
                    <a:pt x="2182126" y="1488427"/>
                  </a:lnTo>
                  <a:lnTo>
                    <a:pt x="2130107" y="1488427"/>
                  </a:lnTo>
                  <a:lnTo>
                    <a:pt x="2130107" y="1752269"/>
                  </a:lnTo>
                  <a:lnTo>
                    <a:pt x="2167432" y="1752269"/>
                  </a:lnTo>
                  <a:lnTo>
                    <a:pt x="2167432" y="1561172"/>
                  </a:lnTo>
                  <a:lnTo>
                    <a:pt x="2219071" y="1752269"/>
                  </a:lnTo>
                  <a:lnTo>
                    <a:pt x="2261666" y="1752269"/>
                  </a:lnTo>
                  <a:lnTo>
                    <a:pt x="2261666" y="1488427"/>
                  </a:lnTo>
                  <a:close/>
                </a:path>
                <a:path w="2404744" h="1769109">
                  <a:moveTo>
                    <a:pt x="2404529" y="1487855"/>
                  </a:moveTo>
                  <a:lnTo>
                    <a:pt x="2291435" y="1487855"/>
                  </a:lnTo>
                  <a:lnTo>
                    <a:pt x="2291435" y="1525955"/>
                  </a:lnTo>
                  <a:lnTo>
                    <a:pt x="2291435" y="1599615"/>
                  </a:lnTo>
                  <a:lnTo>
                    <a:pt x="2291435" y="1637715"/>
                  </a:lnTo>
                  <a:lnTo>
                    <a:pt x="2291435" y="1715185"/>
                  </a:lnTo>
                  <a:lnTo>
                    <a:pt x="2291435" y="1752015"/>
                  </a:lnTo>
                  <a:lnTo>
                    <a:pt x="2404529" y="1752015"/>
                  </a:lnTo>
                  <a:lnTo>
                    <a:pt x="2404529" y="1715185"/>
                  </a:lnTo>
                  <a:lnTo>
                    <a:pt x="2332901" y="1715185"/>
                  </a:lnTo>
                  <a:lnTo>
                    <a:pt x="2332901" y="1637715"/>
                  </a:lnTo>
                  <a:lnTo>
                    <a:pt x="2389822" y="1637715"/>
                  </a:lnTo>
                  <a:lnTo>
                    <a:pt x="2389822" y="1599615"/>
                  </a:lnTo>
                  <a:lnTo>
                    <a:pt x="2332901" y="1599615"/>
                  </a:lnTo>
                  <a:lnTo>
                    <a:pt x="2332901" y="1525955"/>
                  </a:lnTo>
                  <a:lnTo>
                    <a:pt x="2404529" y="1525955"/>
                  </a:lnTo>
                  <a:lnTo>
                    <a:pt x="2404529" y="14878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3" name="object 8">
              <a:extLst>
                <a:ext uri="{FF2B5EF4-FFF2-40B4-BE49-F238E27FC236}">
                  <a16:creationId xmlns:a16="http://schemas.microsoft.com/office/drawing/2014/main" id="{B375A2E8-C6AB-D296-3A3E-C958165AEA98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67968" y="8884786"/>
              <a:ext cx="243950" cy="152037"/>
            </a:xfrm>
            <a:prstGeom prst="rect">
              <a:avLst/>
            </a:prstGeom>
          </p:spPr>
        </p:pic>
        <p:sp>
          <p:nvSpPr>
            <p:cNvPr id="14" name="object 9">
              <a:extLst>
                <a:ext uri="{FF2B5EF4-FFF2-40B4-BE49-F238E27FC236}">
                  <a16:creationId xmlns:a16="http://schemas.microsoft.com/office/drawing/2014/main" id="{74631041-63E4-F7B9-3439-9B49D7DFE9B8}"/>
                </a:ext>
              </a:extLst>
            </p:cNvPr>
            <p:cNvSpPr/>
            <p:nvPr/>
          </p:nvSpPr>
          <p:spPr>
            <a:xfrm>
              <a:off x="14790688" y="8654685"/>
              <a:ext cx="1859914" cy="382905"/>
            </a:xfrm>
            <a:custGeom>
              <a:avLst/>
              <a:gdLst/>
              <a:ahLst/>
              <a:cxnLst/>
              <a:rect l="l" t="t" r="r" b="b"/>
              <a:pathLst>
                <a:path w="1859915" h="382904">
                  <a:moveTo>
                    <a:pt x="159691" y="42679"/>
                  </a:moveTo>
                  <a:lnTo>
                    <a:pt x="65223" y="42679"/>
                  </a:lnTo>
                  <a:lnTo>
                    <a:pt x="0" y="378826"/>
                  </a:lnTo>
                  <a:lnTo>
                    <a:pt x="77212" y="378826"/>
                  </a:lnTo>
                  <a:lnTo>
                    <a:pt x="119409" y="162560"/>
                  </a:lnTo>
                  <a:lnTo>
                    <a:pt x="195505" y="162560"/>
                  </a:lnTo>
                  <a:lnTo>
                    <a:pt x="159691" y="42679"/>
                  </a:lnTo>
                  <a:close/>
                </a:path>
                <a:path w="1859915" h="382904">
                  <a:moveTo>
                    <a:pt x="426454" y="163042"/>
                  </a:moveTo>
                  <a:lnTo>
                    <a:pt x="349580" y="163042"/>
                  </a:lnTo>
                  <a:lnTo>
                    <a:pt x="307383" y="378826"/>
                  </a:lnTo>
                  <a:lnTo>
                    <a:pt x="384585" y="378826"/>
                  </a:lnTo>
                  <a:lnTo>
                    <a:pt x="426454" y="163042"/>
                  </a:lnTo>
                  <a:close/>
                </a:path>
                <a:path w="1859915" h="382904">
                  <a:moveTo>
                    <a:pt x="195505" y="162560"/>
                  </a:moveTo>
                  <a:lnTo>
                    <a:pt x="119409" y="162560"/>
                  </a:lnTo>
                  <a:lnTo>
                    <a:pt x="170717" y="345266"/>
                  </a:lnTo>
                  <a:lnTo>
                    <a:pt x="226820" y="345266"/>
                  </a:lnTo>
                  <a:lnTo>
                    <a:pt x="296598" y="241688"/>
                  </a:lnTo>
                  <a:lnTo>
                    <a:pt x="219145" y="241688"/>
                  </a:lnTo>
                  <a:lnTo>
                    <a:pt x="195505" y="162560"/>
                  </a:lnTo>
                  <a:close/>
                </a:path>
                <a:path w="1859915" h="382904">
                  <a:moveTo>
                    <a:pt x="449808" y="42679"/>
                  </a:moveTo>
                  <a:lnTo>
                    <a:pt x="354858" y="42679"/>
                  </a:lnTo>
                  <a:lnTo>
                    <a:pt x="219145" y="241688"/>
                  </a:lnTo>
                  <a:lnTo>
                    <a:pt x="296598" y="241688"/>
                  </a:lnTo>
                  <a:lnTo>
                    <a:pt x="349580" y="163042"/>
                  </a:lnTo>
                  <a:lnTo>
                    <a:pt x="426454" y="163042"/>
                  </a:lnTo>
                  <a:lnTo>
                    <a:pt x="449808" y="42679"/>
                  </a:lnTo>
                  <a:close/>
                </a:path>
                <a:path w="1859915" h="382904">
                  <a:moveTo>
                    <a:pt x="601332" y="117001"/>
                  </a:moveTo>
                  <a:lnTo>
                    <a:pt x="561655" y="121798"/>
                  </a:lnTo>
                  <a:lnTo>
                    <a:pt x="526046" y="136184"/>
                  </a:lnTo>
                  <a:lnTo>
                    <a:pt x="483929" y="173053"/>
                  </a:lnTo>
                  <a:lnTo>
                    <a:pt x="459339" y="224541"/>
                  </a:lnTo>
                  <a:lnTo>
                    <a:pt x="454603" y="264222"/>
                  </a:lnTo>
                  <a:lnTo>
                    <a:pt x="455652" y="281424"/>
                  </a:lnTo>
                  <a:lnTo>
                    <a:pt x="471388" y="326565"/>
                  </a:lnTo>
                  <a:lnTo>
                    <a:pt x="504377" y="359827"/>
                  </a:lnTo>
                  <a:lnTo>
                    <a:pt x="552182" y="378590"/>
                  </a:lnTo>
                  <a:lnTo>
                    <a:pt x="590788" y="382187"/>
                  </a:lnTo>
                  <a:lnTo>
                    <a:pt x="620758" y="379729"/>
                  </a:lnTo>
                  <a:lnTo>
                    <a:pt x="648329" y="372356"/>
                  </a:lnTo>
                  <a:lnTo>
                    <a:pt x="673504" y="360069"/>
                  </a:lnTo>
                  <a:lnTo>
                    <a:pt x="696282" y="342869"/>
                  </a:lnTo>
                  <a:lnTo>
                    <a:pt x="673395" y="317927"/>
                  </a:lnTo>
                  <a:lnTo>
                    <a:pt x="594138" y="317927"/>
                  </a:lnTo>
                  <a:lnTo>
                    <a:pt x="582541" y="317179"/>
                  </a:lnTo>
                  <a:lnTo>
                    <a:pt x="548858" y="299316"/>
                  </a:lnTo>
                  <a:lnTo>
                    <a:pt x="538517" y="271897"/>
                  </a:lnTo>
                  <a:lnTo>
                    <a:pt x="722658" y="271897"/>
                  </a:lnTo>
                  <a:lnTo>
                    <a:pt x="724755" y="261017"/>
                  </a:lnTo>
                  <a:lnTo>
                    <a:pt x="726254" y="250915"/>
                  </a:lnTo>
                  <a:lnTo>
                    <a:pt x="727154" y="241592"/>
                  </a:lnTo>
                  <a:lnTo>
                    <a:pt x="727454" y="233050"/>
                  </a:lnTo>
                  <a:lnTo>
                    <a:pt x="727074" y="226338"/>
                  </a:lnTo>
                  <a:lnTo>
                    <a:pt x="544747" y="226338"/>
                  </a:lnTo>
                  <a:lnTo>
                    <a:pt x="549546" y="215850"/>
                  </a:lnTo>
                  <a:lnTo>
                    <a:pt x="578080" y="184978"/>
                  </a:lnTo>
                  <a:lnTo>
                    <a:pt x="606128" y="177429"/>
                  </a:lnTo>
                  <a:lnTo>
                    <a:pt x="714823" y="177429"/>
                  </a:lnTo>
                  <a:lnTo>
                    <a:pt x="712103" y="171910"/>
                  </a:lnTo>
                  <a:lnTo>
                    <a:pt x="681673" y="139316"/>
                  </a:lnTo>
                  <a:lnTo>
                    <a:pt x="637239" y="120598"/>
                  </a:lnTo>
                  <a:lnTo>
                    <a:pt x="619901" y="117900"/>
                  </a:lnTo>
                  <a:lnTo>
                    <a:pt x="601332" y="117001"/>
                  </a:lnTo>
                  <a:close/>
                </a:path>
                <a:path w="1859915" h="382904">
                  <a:moveTo>
                    <a:pt x="653603" y="296357"/>
                  </a:moveTo>
                  <a:lnTo>
                    <a:pt x="639638" y="305792"/>
                  </a:lnTo>
                  <a:lnTo>
                    <a:pt x="625072" y="312533"/>
                  </a:lnTo>
                  <a:lnTo>
                    <a:pt x="609906" y="316578"/>
                  </a:lnTo>
                  <a:lnTo>
                    <a:pt x="594138" y="317927"/>
                  </a:lnTo>
                  <a:lnTo>
                    <a:pt x="673395" y="317927"/>
                  </a:lnTo>
                  <a:lnTo>
                    <a:pt x="653603" y="296357"/>
                  </a:lnTo>
                  <a:close/>
                </a:path>
                <a:path w="1859915" h="382904">
                  <a:moveTo>
                    <a:pt x="714823" y="177429"/>
                  </a:moveTo>
                  <a:lnTo>
                    <a:pt x="606128" y="177429"/>
                  </a:lnTo>
                  <a:lnTo>
                    <a:pt x="615002" y="178102"/>
                  </a:lnTo>
                  <a:lnTo>
                    <a:pt x="622916" y="180124"/>
                  </a:lnTo>
                  <a:lnTo>
                    <a:pt x="646781" y="215850"/>
                  </a:lnTo>
                  <a:lnTo>
                    <a:pt x="646891" y="221385"/>
                  </a:lnTo>
                  <a:lnTo>
                    <a:pt x="646734" y="224422"/>
                  </a:lnTo>
                  <a:lnTo>
                    <a:pt x="646409" y="226338"/>
                  </a:lnTo>
                  <a:lnTo>
                    <a:pt x="727074" y="226338"/>
                  </a:lnTo>
                  <a:lnTo>
                    <a:pt x="726558" y="217228"/>
                  </a:lnTo>
                  <a:lnTo>
                    <a:pt x="726448" y="215850"/>
                  </a:lnTo>
                  <a:lnTo>
                    <a:pt x="723615" y="200266"/>
                  </a:lnTo>
                  <a:lnTo>
                    <a:pt x="718818" y="185533"/>
                  </a:lnTo>
                  <a:lnTo>
                    <a:pt x="714823" y="177429"/>
                  </a:lnTo>
                  <a:close/>
                </a:path>
                <a:path w="1859915" h="382904">
                  <a:moveTo>
                    <a:pt x="621949" y="9109"/>
                  </a:moveTo>
                  <a:lnTo>
                    <a:pt x="564412" y="86321"/>
                  </a:lnTo>
                  <a:lnTo>
                    <a:pt x="622912" y="91107"/>
                  </a:lnTo>
                  <a:lnTo>
                    <a:pt x="692450" y="35967"/>
                  </a:lnTo>
                  <a:lnTo>
                    <a:pt x="621949" y="9109"/>
                  </a:lnTo>
                  <a:close/>
                </a:path>
                <a:path w="1859915" h="382904">
                  <a:moveTo>
                    <a:pt x="879470" y="188454"/>
                  </a:moveTo>
                  <a:lnTo>
                    <a:pt x="794583" y="188454"/>
                  </a:lnTo>
                  <a:lnTo>
                    <a:pt x="773013" y="296357"/>
                  </a:lnTo>
                  <a:lnTo>
                    <a:pt x="771725" y="302420"/>
                  </a:lnTo>
                  <a:lnTo>
                    <a:pt x="771173" y="307950"/>
                  </a:lnTo>
                  <a:lnTo>
                    <a:pt x="771086" y="315529"/>
                  </a:lnTo>
                  <a:lnTo>
                    <a:pt x="772376" y="330291"/>
                  </a:lnTo>
                  <a:lnTo>
                    <a:pt x="791714" y="364679"/>
                  </a:lnTo>
                  <a:lnTo>
                    <a:pt x="830730" y="381544"/>
                  </a:lnTo>
                  <a:lnTo>
                    <a:pt x="847335" y="382668"/>
                  </a:lnTo>
                  <a:lnTo>
                    <a:pt x="856490" y="382413"/>
                  </a:lnTo>
                  <a:lnTo>
                    <a:pt x="902422" y="373616"/>
                  </a:lnTo>
                  <a:lnTo>
                    <a:pt x="918307" y="366847"/>
                  </a:lnTo>
                  <a:lnTo>
                    <a:pt x="910693" y="313938"/>
                  </a:lnTo>
                  <a:lnTo>
                    <a:pt x="868120" y="313938"/>
                  </a:lnTo>
                  <a:lnTo>
                    <a:pt x="864361" y="313058"/>
                  </a:lnTo>
                  <a:lnTo>
                    <a:pt x="859565" y="308901"/>
                  </a:lnTo>
                  <a:lnTo>
                    <a:pt x="858361" y="305142"/>
                  </a:lnTo>
                  <a:lnTo>
                    <a:pt x="858361" y="295551"/>
                  </a:lnTo>
                  <a:lnTo>
                    <a:pt x="858685" y="292200"/>
                  </a:lnTo>
                  <a:lnTo>
                    <a:pt x="859324" y="289635"/>
                  </a:lnTo>
                  <a:lnTo>
                    <a:pt x="879470" y="188454"/>
                  </a:lnTo>
                  <a:close/>
                </a:path>
                <a:path w="1859915" h="382904">
                  <a:moveTo>
                    <a:pt x="1093338" y="119409"/>
                  </a:moveTo>
                  <a:lnTo>
                    <a:pt x="1008461" y="119409"/>
                  </a:lnTo>
                  <a:lnTo>
                    <a:pt x="956672" y="378826"/>
                  </a:lnTo>
                  <a:lnTo>
                    <a:pt x="1042020" y="378826"/>
                  </a:lnTo>
                  <a:lnTo>
                    <a:pt x="1093338" y="119409"/>
                  </a:lnTo>
                  <a:close/>
                </a:path>
                <a:path w="1859915" h="382904">
                  <a:moveTo>
                    <a:pt x="909197" y="303540"/>
                  </a:moveTo>
                  <a:lnTo>
                    <a:pt x="868120" y="313938"/>
                  </a:lnTo>
                  <a:lnTo>
                    <a:pt x="910693" y="313938"/>
                  </a:lnTo>
                  <a:lnTo>
                    <a:pt x="909197" y="303540"/>
                  </a:lnTo>
                  <a:close/>
                </a:path>
                <a:path w="1859915" h="382904">
                  <a:moveTo>
                    <a:pt x="958106" y="131870"/>
                  </a:moveTo>
                  <a:lnTo>
                    <a:pt x="770133" y="131870"/>
                  </a:lnTo>
                  <a:lnTo>
                    <a:pt x="759097" y="188454"/>
                  </a:lnTo>
                  <a:lnTo>
                    <a:pt x="947081" y="188454"/>
                  </a:lnTo>
                  <a:lnTo>
                    <a:pt x="958106" y="131870"/>
                  </a:lnTo>
                  <a:close/>
                </a:path>
                <a:path w="1859915" h="382904">
                  <a:moveTo>
                    <a:pt x="905354" y="59945"/>
                  </a:moveTo>
                  <a:lnTo>
                    <a:pt x="820488" y="59945"/>
                  </a:lnTo>
                  <a:lnTo>
                    <a:pt x="806090" y="131870"/>
                  </a:lnTo>
                  <a:lnTo>
                    <a:pt x="890967" y="131870"/>
                  </a:lnTo>
                  <a:lnTo>
                    <a:pt x="905354" y="59945"/>
                  </a:lnTo>
                  <a:close/>
                </a:path>
                <a:path w="1859915" h="382904">
                  <a:moveTo>
                    <a:pt x="1074155" y="0"/>
                  </a:moveTo>
                  <a:lnTo>
                    <a:pt x="1035549" y="15591"/>
                  </a:lnTo>
                  <a:lnTo>
                    <a:pt x="1019487" y="53705"/>
                  </a:lnTo>
                  <a:lnTo>
                    <a:pt x="1020115" y="61694"/>
                  </a:lnTo>
                  <a:lnTo>
                    <a:pt x="1048438" y="90463"/>
                  </a:lnTo>
                  <a:lnTo>
                    <a:pt x="1056407" y="91107"/>
                  </a:lnTo>
                  <a:lnTo>
                    <a:pt x="1067484" y="90134"/>
                  </a:lnTo>
                  <a:lnTo>
                    <a:pt x="1102524" y="67300"/>
                  </a:lnTo>
                  <a:lnTo>
                    <a:pt x="1111557" y="37402"/>
                  </a:lnTo>
                  <a:lnTo>
                    <a:pt x="1110927" y="29417"/>
                  </a:lnTo>
                  <a:lnTo>
                    <a:pt x="1082336" y="644"/>
                  </a:lnTo>
                  <a:lnTo>
                    <a:pt x="1074155" y="0"/>
                  </a:lnTo>
                  <a:close/>
                </a:path>
                <a:path w="1859915" h="382904">
                  <a:moveTo>
                    <a:pt x="1258778" y="117001"/>
                  </a:moveTo>
                  <a:lnTo>
                    <a:pt x="1219092" y="121798"/>
                  </a:lnTo>
                  <a:lnTo>
                    <a:pt x="1183482" y="136184"/>
                  </a:lnTo>
                  <a:lnTo>
                    <a:pt x="1141365" y="173053"/>
                  </a:lnTo>
                  <a:lnTo>
                    <a:pt x="1116774" y="224541"/>
                  </a:lnTo>
                  <a:lnTo>
                    <a:pt x="1112039" y="264222"/>
                  </a:lnTo>
                  <a:lnTo>
                    <a:pt x="1113087" y="281424"/>
                  </a:lnTo>
                  <a:lnTo>
                    <a:pt x="1128824" y="326565"/>
                  </a:lnTo>
                  <a:lnTo>
                    <a:pt x="1161813" y="359827"/>
                  </a:lnTo>
                  <a:lnTo>
                    <a:pt x="1209621" y="378590"/>
                  </a:lnTo>
                  <a:lnTo>
                    <a:pt x="1248223" y="382187"/>
                  </a:lnTo>
                  <a:lnTo>
                    <a:pt x="1278193" y="379729"/>
                  </a:lnTo>
                  <a:lnTo>
                    <a:pt x="1305765" y="372356"/>
                  </a:lnTo>
                  <a:lnTo>
                    <a:pt x="1330939" y="360069"/>
                  </a:lnTo>
                  <a:lnTo>
                    <a:pt x="1353717" y="342869"/>
                  </a:lnTo>
                  <a:lnTo>
                    <a:pt x="1330831" y="317927"/>
                  </a:lnTo>
                  <a:lnTo>
                    <a:pt x="1251584" y="317927"/>
                  </a:lnTo>
                  <a:lnTo>
                    <a:pt x="1239981" y="317179"/>
                  </a:lnTo>
                  <a:lnTo>
                    <a:pt x="1206294" y="299316"/>
                  </a:lnTo>
                  <a:lnTo>
                    <a:pt x="1195953" y="271897"/>
                  </a:lnTo>
                  <a:lnTo>
                    <a:pt x="1380094" y="271897"/>
                  </a:lnTo>
                  <a:lnTo>
                    <a:pt x="1382195" y="261017"/>
                  </a:lnTo>
                  <a:lnTo>
                    <a:pt x="1383693" y="250915"/>
                  </a:lnTo>
                  <a:lnTo>
                    <a:pt x="1384591" y="241592"/>
                  </a:lnTo>
                  <a:lnTo>
                    <a:pt x="1384889" y="233050"/>
                  </a:lnTo>
                  <a:lnTo>
                    <a:pt x="1384509" y="226338"/>
                  </a:lnTo>
                  <a:lnTo>
                    <a:pt x="1202183" y="226338"/>
                  </a:lnTo>
                  <a:lnTo>
                    <a:pt x="1206981" y="215850"/>
                  </a:lnTo>
                  <a:lnTo>
                    <a:pt x="1235516" y="184978"/>
                  </a:lnTo>
                  <a:lnTo>
                    <a:pt x="1263563" y="177429"/>
                  </a:lnTo>
                  <a:lnTo>
                    <a:pt x="1372267" y="177429"/>
                  </a:lnTo>
                  <a:lnTo>
                    <a:pt x="1369549" y="171910"/>
                  </a:lnTo>
                  <a:lnTo>
                    <a:pt x="1339106" y="139316"/>
                  </a:lnTo>
                  <a:lnTo>
                    <a:pt x="1294680" y="120598"/>
                  </a:lnTo>
                  <a:lnTo>
                    <a:pt x="1277342" y="117900"/>
                  </a:lnTo>
                  <a:lnTo>
                    <a:pt x="1258778" y="117001"/>
                  </a:lnTo>
                  <a:close/>
                </a:path>
                <a:path w="1859915" h="382904">
                  <a:moveTo>
                    <a:pt x="1311038" y="296357"/>
                  </a:moveTo>
                  <a:lnTo>
                    <a:pt x="1297073" y="305792"/>
                  </a:lnTo>
                  <a:lnTo>
                    <a:pt x="1282509" y="312533"/>
                  </a:lnTo>
                  <a:lnTo>
                    <a:pt x="1267346" y="316578"/>
                  </a:lnTo>
                  <a:lnTo>
                    <a:pt x="1251584" y="317927"/>
                  </a:lnTo>
                  <a:lnTo>
                    <a:pt x="1330831" y="317927"/>
                  </a:lnTo>
                  <a:lnTo>
                    <a:pt x="1311038" y="296357"/>
                  </a:lnTo>
                  <a:close/>
                </a:path>
                <a:path w="1859915" h="382904">
                  <a:moveTo>
                    <a:pt x="1372267" y="177429"/>
                  </a:moveTo>
                  <a:lnTo>
                    <a:pt x="1263563" y="177429"/>
                  </a:lnTo>
                  <a:lnTo>
                    <a:pt x="1272437" y="178102"/>
                  </a:lnTo>
                  <a:lnTo>
                    <a:pt x="1280352" y="180124"/>
                  </a:lnTo>
                  <a:lnTo>
                    <a:pt x="1304216" y="215850"/>
                  </a:lnTo>
                  <a:lnTo>
                    <a:pt x="1304326" y="221385"/>
                  </a:lnTo>
                  <a:lnTo>
                    <a:pt x="1304169" y="224422"/>
                  </a:lnTo>
                  <a:lnTo>
                    <a:pt x="1303845" y="226338"/>
                  </a:lnTo>
                  <a:lnTo>
                    <a:pt x="1384509" y="226338"/>
                  </a:lnTo>
                  <a:lnTo>
                    <a:pt x="1383993" y="217228"/>
                  </a:lnTo>
                  <a:lnTo>
                    <a:pt x="1383883" y="215850"/>
                  </a:lnTo>
                  <a:lnTo>
                    <a:pt x="1381052" y="200266"/>
                  </a:lnTo>
                  <a:lnTo>
                    <a:pt x="1376258" y="185533"/>
                  </a:lnTo>
                  <a:lnTo>
                    <a:pt x="1372267" y="177429"/>
                  </a:lnTo>
                  <a:close/>
                </a:path>
                <a:path w="1859915" h="382904">
                  <a:moveTo>
                    <a:pt x="1630892" y="281970"/>
                  </a:moveTo>
                  <a:lnTo>
                    <a:pt x="1595406" y="332796"/>
                  </a:lnTo>
                  <a:lnTo>
                    <a:pt x="1608066" y="343688"/>
                  </a:lnTo>
                  <a:lnTo>
                    <a:pt x="1622076" y="353354"/>
                  </a:lnTo>
                  <a:lnTo>
                    <a:pt x="1671692" y="374770"/>
                  </a:lnTo>
                  <a:lnTo>
                    <a:pt x="1726313" y="382187"/>
                  </a:lnTo>
                  <a:lnTo>
                    <a:pt x="1741239" y="381527"/>
                  </a:lnTo>
                  <a:lnTo>
                    <a:pt x="1780982" y="371643"/>
                  </a:lnTo>
                  <a:lnTo>
                    <a:pt x="1818384" y="341905"/>
                  </a:lnTo>
                  <a:lnTo>
                    <a:pt x="1828079" y="322241"/>
                  </a:lnTo>
                  <a:lnTo>
                    <a:pt x="1721036" y="322241"/>
                  </a:lnTo>
                  <a:lnTo>
                    <a:pt x="1710279" y="321552"/>
                  </a:lnTo>
                  <a:lnTo>
                    <a:pt x="1663530" y="305253"/>
                  </a:lnTo>
                  <a:lnTo>
                    <a:pt x="1641231" y="290630"/>
                  </a:lnTo>
                  <a:lnTo>
                    <a:pt x="1630892" y="281970"/>
                  </a:lnTo>
                  <a:close/>
                </a:path>
                <a:path w="1859915" h="382904">
                  <a:moveTo>
                    <a:pt x="1539303" y="119409"/>
                  </a:moveTo>
                  <a:lnTo>
                    <a:pt x="1453945" y="119409"/>
                  </a:lnTo>
                  <a:lnTo>
                    <a:pt x="1402156" y="378826"/>
                  </a:lnTo>
                  <a:lnTo>
                    <a:pt x="1487504" y="378826"/>
                  </a:lnTo>
                  <a:lnTo>
                    <a:pt x="1512446" y="253667"/>
                  </a:lnTo>
                  <a:lnTo>
                    <a:pt x="1516863" y="241081"/>
                  </a:lnTo>
                  <a:lnTo>
                    <a:pt x="1542895" y="210517"/>
                  </a:lnTo>
                  <a:lnTo>
                    <a:pt x="1582946" y="194780"/>
                  </a:lnTo>
                  <a:lnTo>
                    <a:pt x="1598275" y="193732"/>
                  </a:lnTo>
                  <a:lnTo>
                    <a:pt x="1610808" y="193732"/>
                  </a:lnTo>
                  <a:lnTo>
                    <a:pt x="1615196" y="159681"/>
                  </a:lnTo>
                  <a:lnTo>
                    <a:pt x="1531147" y="159681"/>
                  </a:lnTo>
                  <a:lnTo>
                    <a:pt x="1539303" y="119409"/>
                  </a:lnTo>
                  <a:close/>
                </a:path>
                <a:path w="1859915" h="382904">
                  <a:moveTo>
                    <a:pt x="1738303" y="116530"/>
                  </a:moveTo>
                  <a:lnTo>
                    <a:pt x="1696901" y="122458"/>
                  </a:lnTo>
                  <a:lnTo>
                    <a:pt x="1655747" y="147756"/>
                  </a:lnTo>
                  <a:lnTo>
                    <a:pt x="1636540" y="188612"/>
                  </a:lnTo>
                  <a:lnTo>
                    <a:pt x="1635779" y="202271"/>
                  </a:lnTo>
                  <a:lnTo>
                    <a:pt x="1636377" y="211069"/>
                  </a:lnTo>
                  <a:lnTo>
                    <a:pt x="1658822" y="249657"/>
                  </a:lnTo>
                  <a:lnTo>
                    <a:pt x="1700417" y="272197"/>
                  </a:lnTo>
                  <a:lnTo>
                    <a:pt x="1720617" y="280391"/>
                  </a:lnTo>
                  <a:lnTo>
                    <a:pt x="1728470" y="283822"/>
                  </a:lnTo>
                  <a:lnTo>
                    <a:pt x="1749328" y="309142"/>
                  </a:lnTo>
                  <a:lnTo>
                    <a:pt x="1746857" y="313854"/>
                  </a:lnTo>
                  <a:lnTo>
                    <a:pt x="1736941" y="320566"/>
                  </a:lnTo>
                  <a:lnTo>
                    <a:pt x="1729989" y="322241"/>
                  </a:lnTo>
                  <a:lnTo>
                    <a:pt x="1828079" y="322241"/>
                  </a:lnTo>
                  <a:lnTo>
                    <a:pt x="1828453" y="321289"/>
                  </a:lnTo>
                  <a:lnTo>
                    <a:pt x="1830969" y="309901"/>
                  </a:lnTo>
                  <a:lnTo>
                    <a:pt x="1831808" y="297791"/>
                  </a:lnTo>
                  <a:lnTo>
                    <a:pt x="1831103" y="287435"/>
                  </a:lnTo>
                  <a:lnTo>
                    <a:pt x="1808196" y="248517"/>
                  </a:lnTo>
                  <a:lnTo>
                    <a:pt x="1765859" y="225307"/>
                  </a:lnTo>
                  <a:lnTo>
                    <a:pt x="1745419" y="216871"/>
                  </a:lnTo>
                  <a:lnTo>
                    <a:pt x="1737523" y="213394"/>
                  </a:lnTo>
                  <a:lnTo>
                    <a:pt x="1730914" y="210156"/>
                  </a:lnTo>
                  <a:lnTo>
                    <a:pt x="1725591" y="207155"/>
                  </a:lnTo>
                  <a:lnTo>
                    <a:pt x="1719361" y="203323"/>
                  </a:lnTo>
                  <a:lnTo>
                    <a:pt x="1716240" y="198852"/>
                  </a:lnTo>
                  <a:lnTo>
                    <a:pt x="1716240" y="188612"/>
                  </a:lnTo>
                  <a:lnTo>
                    <a:pt x="1718638" y="184381"/>
                  </a:lnTo>
                  <a:lnTo>
                    <a:pt x="1728230" y="177669"/>
                  </a:lnTo>
                  <a:lnTo>
                    <a:pt x="1734146" y="175984"/>
                  </a:lnTo>
                  <a:lnTo>
                    <a:pt x="1846920" y="175984"/>
                  </a:lnTo>
                  <a:lnTo>
                    <a:pt x="1859618" y="158728"/>
                  </a:lnTo>
                  <a:lnTo>
                    <a:pt x="1817859" y="133953"/>
                  </a:lnTo>
                  <a:lnTo>
                    <a:pt x="1770371" y="119348"/>
                  </a:lnTo>
                  <a:lnTo>
                    <a:pt x="1754353" y="117235"/>
                  </a:lnTo>
                  <a:lnTo>
                    <a:pt x="1738303" y="116530"/>
                  </a:lnTo>
                  <a:close/>
                </a:path>
                <a:path w="1859915" h="382904">
                  <a:moveTo>
                    <a:pt x="1846920" y="175984"/>
                  </a:moveTo>
                  <a:lnTo>
                    <a:pt x="1741182" y="175984"/>
                  </a:lnTo>
                  <a:lnTo>
                    <a:pt x="1749259" y="176555"/>
                  </a:lnTo>
                  <a:lnTo>
                    <a:pt x="1758145" y="178266"/>
                  </a:lnTo>
                  <a:lnTo>
                    <a:pt x="1800221" y="195770"/>
                  </a:lnTo>
                  <a:lnTo>
                    <a:pt x="1822216" y="209553"/>
                  </a:lnTo>
                  <a:lnTo>
                    <a:pt x="1846920" y="175984"/>
                  </a:lnTo>
                  <a:close/>
                </a:path>
                <a:path w="1859915" h="382904">
                  <a:moveTo>
                    <a:pt x="1610808" y="193732"/>
                  </a:moveTo>
                  <a:lnTo>
                    <a:pt x="1603710" y="193732"/>
                  </a:lnTo>
                  <a:lnTo>
                    <a:pt x="1607867" y="193889"/>
                  </a:lnTo>
                  <a:lnTo>
                    <a:pt x="1610746" y="194213"/>
                  </a:lnTo>
                  <a:lnTo>
                    <a:pt x="1610808" y="193732"/>
                  </a:lnTo>
                  <a:close/>
                </a:path>
                <a:path w="1859915" h="382904">
                  <a:moveTo>
                    <a:pt x="1620819" y="116048"/>
                  </a:moveTo>
                  <a:lnTo>
                    <a:pt x="1594713" y="118775"/>
                  </a:lnTo>
                  <a:lnTo>
                    <a:pt x="1571067" y="126956"/>
                  </a:lnTo>
                  <a:lnTo>
                    <a:pt x="1549879" y="140591"/>
                  </a:lnTo>
                  <a:lnTo>
                    <a:pt x="1531147" y="159681"/>
                  </a:lnTo>
                  <a:lnTo>
                    <a:pt x="1615196" y="159681"/>
                  </a:lnTo>
                  <a:lnTo>
                    <a:pt x="1620819" y="11604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5" name="object 10">
              <a:extLst>
                <a:ext uri="{FF2B5EF4-FFF2-40B4-BE49-F238E27FC236}">
                  <a16:creationId xmlns:a16="http://schemas.microsoft.com/office/drawing/2014/main" id="{CD4D045E-B48F-BA42-460D-D5C0575F6FA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011995" y="9134218"/>
              <a:ext cx="3094352" cy="382668"/>
            </a:xfrm>
            <a:prstGeom prst="rect">
              <a:avLst/>
            </a:prstGeom>
          </p:spPr>
        </p:pic>
        <p:sp>
          <p:nvSpPr>
            <p:cNvPr id="16" name="object 11">
              <a:extLst>
                <a:ext uri="{FF2B5EF4-FFF2-40B4-BE49-F238E27FC236}">
                  <a16:creationId xmlns:a16="http://schemas.microsoft.com/office/drawing/2014/main" id="{3C1FB58F-30E9-235A-7172-7EBE60DF685F}"/>
                </a:ext>
              </a:extLst>
            </p:cNvPr>
            <p:cNvSpPr/>
            <p:nvPr/>
          </p:nvSpPr>
          <p:spPr>
            <a:xfrm>
              <a:off x="13889304" y="6505568"/>
              <a:ext cx="3209925" cy="1627505"/>
            </a:xfrm>
            <a:custGeom>
              <a:avLst/>
              <a:gdLst/>
              <a:ahLst/>
              <a:cxnLst/>
              <a:rect l="l" t="t" r="r" b="b"/>
              <a:pathLst>
                <a:path w="3209925" h="1627504">
                  <a:moveTo>
                    <a:pt x="933551" y="420471"/>
                  </a:moveTo>
                  <a:lnTo>
                    <a:pt x="873594" y="471385"/>
                  </a:lnTo>
                  <a:lnTo>
                    <a:pt x="839025" y="511314"/>
                  </a:lnTo>
                  <a:lnTo>
                    <a:pt x="804164" y="562394"/>
                  </a:lnTo>
                  <a:lnTo>
                    <a:pt x="771131" y="625703"/>
                  </a:lnTo>
                  <a:lnTo>
                    <a:pt x="749338" y="683094"/>
                  </a:lnTo>
                  <a:lnTo>
                    <a:pt x="735774" y="738657"/>
                  </a:lnTo>
                  <a:lnTo>
                    <a:pt x="729411" y="792073"/>
                  </a:lnTo>
                  <a:lnTo>
                    <a:pt x="729259" y="843026"/>
                  </a:lnTo>
                  <a:lnTo>
                    <a:pt x="734326" y="891184"/>
                  </a:lnTo>
                  <a:lnTo>
                    <a:pt x="743597" y="936244"/>
                  </a:lnTo>
                  <a:lnTo>
                    <a:pt x="756081" y="977861"/>
                  </a:lnTo>
                  <a:lnTo>
                    <a:pt x="770775" y="1015720"/>
                  </a:lnTo>
                  <a:lnTo>
                    <a:pt x="802805" y="1078890"/>
                  </a:lnTo>
                  <a:lnTo>
                    <a:pt x="818134" y="1103553"/>
                  </a:lnTo>
                  <a:lnTo>
                    <a:pt x="933551" y="420471"/>
                  </a:lnTo>
                  <a:close/>
                </a:path>
                <a:path w="3209925" h="1627504">
                  <a:moveTo>
                    <a:pt x="1252321" y="1188504"/>
                  </a:moveTo>
                  <a:lnTo>
                    <a:pt x="1068019" y="682320"/>
                  </a:lnTo>
                  <a:lnTo>
                    <a:pt x="1064539" y="705421"/>
                  </a:lnTo>
                  <a:lnTo>
                    <a:pt x="1047508" y="819975"/>
                  </a:lnTo>
                  <a:lnTo>
                    <a:pt x="1040561" y="866584"/>
                  </a:lnTo>
                  <a:lnTo>
                    <a:pt x="1031760" y="925372"/>
                  </a:lnTo>
                  <a:lnTo>
                    <a:pt x="1020737" y="998816"/>
                  </a:lnTo>
                  <a:lnTo>
                    <a:pt x="1007110" y="1089393"/>
                  </a:lnTo>
                  <a:lnTo>
                    <a:pt x="990473" y="1199616"/>
                  </a:lnTo>
                  <a:lnTo>
                    <a:pt x="1038390" y="1204620"/>
                  </a:lnTo>
                  <a:lnTo>
                    <a:pt x="1088758" y="1205992"/>
                  </a:lnTo>
                  <a:lnTo>
                    <a:pt x="1141349" y="1203756"/>
                  </a:lnTo>
                  <a:lnTo>
                    <a:pt x="1195933" y="1197914"/>
                  </a:lnTo>
                  <a:lnTo>
                    <a:pt x="1252321" y="1188504"/>
                  </a:lnTo>
                  <a:close/>
                </a:path>
                <a:path w="3209925" h="1627504">
                  <a:moveTo>
                    <a:pt x="1502791" y="346354"/>
                  </a:moveTo>
                  <a:lnTo>
                    <a:pt x="1442351" y="338239"/>
                  </a:lnTo>
                  <a:lnTo>
                    <a:pt x="1384096" y="332790"/>
                  </a:lnTo>
                  <a:lnTo>
                    <a:pt x="1328458" y="329920"/>
                  </a:lnTo>
                  <a:lnTo>
                    <a:pt x="1275854" y="329526"/>
                  </a:lnTo>
                  <a:lnTo>
                    <a:pt x="1226731" y="331533"/>
                  </a:lnTo>
                  <a:lnTo>
                    <a:pt x="1181468" y="335851"/>
                  </a:lnTo>
                  <a:lnTo>
                    <a:pt x="1140536" y="342379"/>
                  </a:lnTo>
                  <a:lnTo>
                    <a:pt x="1104328" y="351040"/>
                  </a:lnTo>
                  <a:lnTo>
                    <a:pt x="1307058" y="853097"/>
                  </a:lnTo>
                  <a:lnTo>
                    <a:pt x="1502791" y="346354"/>
                  </a:lnTo>
                  <a:close/>
                </a:path>
                <a:path w="3209925" h="1627504">
                  <a:moveTo>
                    <a:pt x="1571104" y="1083017"/>
                  </a:moveTo>
                  <a:lnTo>
                    <a:pt x="1519174" y="699363"/>
                  </a:lnTo>
                  <a:lnTo>
                    <a:pt x="1516888" y="682320"/>
                  </a:lnTo>
                  <a:lnTo>
                    <a:pt x="1332026" y="1171867"/>
                  </a:lnTo>
                  <a:lnTo>
                    <a:pt x="1378800" y="1158290"/>
                  </a:lnTo>
                  <a:lnTo>
                    <a:pt x="1426210" y="1142619"/>
                  </a:lnTo>
                  <a:lnTo>
                    <a:pt x="1474139" y="1124864"/>
                  </a:lnTo>
                  <a:lnTo>
                    <a:pt x="1522476" y="1104988"/>
                  </a:lnTo>
                  <a:lnTo>
                    <a:pt x="1571104" y="1083017"/>
                  </a:lnTo>
                  <a:close/>
                </a:path>
                <a:path w="3209925" h="1627504">
                  <a:moveTo>
                    <a:pt x="1844306" y="709930"/>
                  </a:moveTo>
                  <a:lnTo>
                    <a:pt x="1841830" y="666496"/>
                  </a:lnTo>
                  <a:lnTo>
                    <a:pt x="1836115" y="626033"/>
                  </a:lnTo>
                  <a:lnTo>
                    <a:pt x="1812594" y="541032"/>
                  </a:lnTo>
                  <a:lnTo>
                    <a:pt x="1792452" y="498221"/>
                  </a:lnTo>
                  <a:lnTo>
                    <a:pt x="1766925" y="461200"/>
                  </a:lnTo>
                  <a:lnTo>
                    <a:pt x="1735289" y="430136"/>
                  </a:lnTo>
                  <a:lnTo>
                    <a:pt x="1696821" y="405130"/>
                  </a:lnTo>
                  <a:lnTo>
                    <a:pt x="1650796" y="386308"/>
                  </a:lnTo>
                  <a:lnTo>
                    <a:pt x="1740154" y="978331"/>
                  </a:lnTo>
                  <a:lnTo>
                    <a:pt x="1776222" y="937564"/>
                  </a:lnTo>
                  <a:lnTo>
                    <a:pt x="1803590" y="893902"/>
                  </a:lnTo>
                  <a:lnTo>
                    <a:pt x="1823173" y="848334"/>
                  </a:lnTo>
                  <a:lnTo>
                    <a:pt x="1835886" y="801827"/>
                  </a:lnTo>
                  <a:lnTo>
                    <a:pt x="1842630" y="755370"/>
                  </a:lnTo>
                  <a:lnTo>
                    <a:pt x="1844306" y="709930"/>
                  </a:lnTo>
                  <a:close/>
                </a:path>
                <a:path w="3209925" h="1627504">
                  <a:moveTo>
                    <a:pt x="2413584" y="33388"/>
                  </a:moveTo>
                  <a:lnTo>
                    <a:pt x="2372614" y="56819"/>
                  </a:lnTo>
                  <a:lnTo>
                    <a:pt x="2333040" y="82372"/>
                  </a:lnTo>
                  <a:lnTo>
                    <a:pt x="2294953" y="109956"/>
                  </a:lnTo>
                  <a:lnTo>
                    <a:pt x="2258415" y="139509"/>
                  </a:lnTo>
                  <a:lnTo>
                    <a:pt x="2223503" y="170942"/>
                  </a:lnTo>
                  <a:lnTo>
                    <a:pt x="2190305" y="204177"/>
                  </a:lnTo>
                  <a:lnTo>
                    <a:pt x="2158885" y="239166"/>
                  </a:lnTo>
                  <a:lnTo>
                    <a:pt x="2129320" y="275793"/>
                  </a:lnTo>
                  <a:lnTo>
                    <a:pt x="2101697" y="314020"/>
                  </a:lnTo>
                  <a:lnTo>
                    <a:pt x="2076069" y="353745"/>
                  </a:lnTo>
                  <a:lnTo>
                    <a:pt x="2052523" y="394893"/>
                  </a:lnTo>
                  <a:lnTo>
                    <a:pt x="2031136" y="437400"/>
                  </a:lnTo>
                  <a:lnTo>
                    <a:pt x="2011997" y="481190"/>
                  </a:lnTo>
                  <a:lnTo>
                    <a:pt x="1995144" y="526173"/>
                  </a:lnTo>
                  <a:lnTo>
                    <a:pt x="1980692" y="572287"/>
                  </a:lnTo>
                  <a:lnTo>
                    <a:pt x="1968690" y="619455"/>
                  </a:lnTo>
                  <a:lnTo>
                    <a:pt x="1959229" y="667588"/>
                  </a:lnTo>
                  <a:lnTo>
                    <a:pt x="1952371" y="716622"/>
                  </a:lnTo>
                  <a:lnTo>
                    <a:pt x="1948205" y="766483"/>
                  </a:lnTo>
                  <a:lnTo>
                    <a:pt x="1946808" y="817092"/>
                  </a:lnTo>
                  <a:lnTo>
                    <a:pt x="1948281" y="868895"/>
                  </a:lnTo>
                  <a:lnTo>
                    <a:pt x="1952650" y="919924"/>
                  </a:lnTo>
                  <a:lnTo>
                    <a:pt x="1959851" y="970089"/>
                  </a:lnTo>
                  <a:lnTo>
                    <a:pt x="1969770" y="1019302"/>
                  </a:lnTo>
                  <a:lnTo>
                    <a:pt x="1982330" y="1067498"/>
                  </a:lnTo>
                  <a:lnTo>
                    <a:pt x="1997468" y="1114590"/>
                  </a:lnTo>
                  <a:lnTo>
                    <a:pt x="2015070" y="1160475"/>
                  </a:lnTo>
                  <a:lnTo>
                    <a:pt x="2413584" y="33388"/>
                  </a:lnTo>
                  <a:close/>
                </a:path>
                <a:path w="3209925" h="1627504">
                  <a:moveTo>
                    <a:pt x="2732354" y="773404"/>
                  </a:moveTo>
                  <a:lnTo>
                    <a:pt x="2573832" y="283857"/>
                  </a:lnTo>
                  <a:lnTo>
                    <a:pt x="2413584" y="773404"/>
                  </a:lnTo>
                  <a:lnTo>
                    <a:pt x="2732354" y="773404"/>
                  </a:lnTo>
                  <a:close/>
                </a:path>
                <a:path w="3209925" h="1627504">
                  <a:moveTo>
                    <a:pt x="2846209" y="1111211"/>
                  </a:moveTo>
                  <a:lnTo>
                    <a:pt x="2803829" y="989711"/>
                  </a:lnTo>
                  <a:lnTo>
                    <a:pt x="2345931" y="989711"/>
                  </a:lnTo>
                  <a:lnTo>
                    <a:pt x="2242807" y="1293393"/>
                  </a:lnTo>
                  <a:lnTo>
                    <a:pt x="2456180" y="1316139"/>
                  </a:lnTo>
                  <a:lnTo>
                    <a:pt x="2590152" y="1304734"/>
                  </a:lnTo>
                  <a:lnTo>
                    <a:pt x="2701302" y="1242123"/>
                  </a:lnTo>
                  <a:lnTo>
                    <a:pt x="2846209" y="1111211"/>
                  </a:lnTo>
                  <a:close/>
                </a:path>
                <a:path w="3209925" h="1627504">
                  <a:moveTo>
                    <a:pt x="3119412" y="425704"/>
                  </a:moveTo>
                  <a:lnTo>
                    <a:pt x="3118243" y="372427"/>
                  </a:lnTo>
                  <a:lnTo>
                    <a:pt x="3113722" y="318820"/>
                  </a:lnTo>
                  <a:lnTo>
                    <a:pt x="3105531" y="265226"/>
                  </a:lnTo>
                  <a:lnTo>
                    <a:pt x="3093389" y="212013"/>
                  </a:lnTo>
                  <a:lnTo>
                    <a:pt x="3076994" y="159512"/>
                  </a:lnTo>
                  <a:lnTo>
                    <a:pt x="3056039" y="108064"/>
                  </a:lnTo>
                  <a:lnTo>
                    <a:pt x="3012833" y="87871"/>
                  </a:lnTo>
                  <a:lnTo>
                    <a:pt x="2966491" y="69380"/>
                  </a:lnTo>
                  <a:lnTo>
                    <a:pt x="2918053" y="52819"/>
                  </a:lnTo>
                  <a:lnTo>
                    <a:pt x="2868549" y="38417"/>
                  </a:lnTo>
                  <a:lnTo>
                    <a:pt x="2819006" y="26428"/>
                  </a:lnTo>
                  <a:lnTo>
                    <a:pt x="2770479" y="17081"/>
                  </a:lnTo>
                  <a:lnTo>
                    <a:pt x="2723997" y="10617"/>
                  </a:lnTo>
                  <a:lnTo>
                    <a:pt x="2720975" y="10617"/>
                  </a:lnTo>
                  <a:lnTo>
                    <a:pt x="3011830" y="864476"/>
                  </a:lnTo>
                  <a:lnTo>
                    <a:pt x="3027870" y="833488"/>
                  </a:lnTo>
                  <a:lnTo>
                    <a:pt x="3043542" y="798703"/>
                  </a:lnTo>
                  <a:lnTo>
                    <a:pt x="3058528" y="760488"/>
                  </a:lnTo>
                  <a:lnTo>
                    <a:pt x="3072549" y="719175"/>
                  </a:lnTo>
                  <a:lnTo>
                    <a:pt x="3085274" y="675119"/>
                  </a:lnTo>
                  <a:lnTo>
                    <a:pt x="3096450" y="628650"/>
                  </a:lnTo>
                  <a:lnTo>
                    <a:pt x="3105734" y="580136"/>
                  </a:lnTo>
                  <a:lnTo>
                    <a:pt x="3112859" y="529907"/>
                  </a:lnTo>
                  <a:lnTo>
                    <a:pt x="3117519" y="478307"/>
                  </a:lnTo>
                  <a:lnTo>
                    <a:pt x="3119412" y="425704"/>
                  </a:lnTo>
                  <a:close/>
                </a:path>
                <a:path w="3209925" h="1627504">
                  <a:moveTo>
                    <a:pt x="3209772" y="1446250"/>
                  </a:moveTo>
                  <a:lnTo>
                    <a:pt x="3181921" y="1407934"/>
                  </a:lnTo>
                  <a:lnTo>
                    <a:pt x="3162465" y="1400797"/>
                  </a:lnTo>
                  <a:lnTo>
                    <a:pt x="3141129" y="1400924"/>
                  </a:lnTo>
                  <a:lnTo>
                    <a:pt x="3085071" y="1411376"/>
                  </a:lnTo>
                  <a:lnTo>
                    <a:pt x="3029547" y="1421384"/>
                  </a:lnTo>
                  <a:lnTo>
                    <a:pt x="2974543" y="1430947"/>
                  </a:lnTo>
                  <a:lnTo>
                    <a:pt x="2920047" y="1440065"/>
                  </a:lnTo>
                  <a:lnTo>
                    <a:pt x="2866098" y="1448739"/>
                  </a:lnTo>
                  <a:lnTo>
                    <a:pt x="2812656" y="1456969"/>
                  </a:lnTo>
                  <a:lnTo>
                    <a:pt x="2759735" y="1464754"/>
                  </a:lnTo>
                  <a:lnTo>
                    <a:pt x="2707348" y="1472095"/>
                  </a:lnTo>
                  <a:lnTo>
                    <a:pt x="2655468" y="1478978"/>
                  </a:lnTo>
                  <a:lnTo>
                    <a:pt x="2604122" y="1485430"/>
                  </a:lnTo>
                  <a:lnTo>
                    <a:pt x="2553297" y="1491437"/>
                  </a:lnTo>
                  <a:lnTo>
                    <a:pt x="2503005" y="1496999"/>
                  </a:lnTo>
                  <a:lnTo>
                    <a:pt x="2453221" y="1502105"/>
                  </a:lnTo>
                  <a:lnTo>
                    <a:pt x="2403970" y="1506778"/>
                  </a:lnTo>
                  <a:lnTo>
                    <a:pt x="2355227" y="1511007"/>
                  </a:lnTo>
                  <a:lnTo>
                    <a:pt x="2307018" y="1514792"/>
                  </a:lnTo>
                  <a:lnTo>
                    <a:pt x="2259330" y="1518119"/>
                  </a:lnTo>
                  <a:lnTo>
                    <a:pt x="2212162" y="1521015"/>
                  </a:lnTo>
                  <a:lnTo>
                    <a:pt x="2165527" y="1523466"/>
                  </a:lnTo>
                  <a:lnTo>
                    <a:pt x="2119401" y="1525460"/>
                  </a:lnTo>
                  <a:lnTo>
                    <a:pt x="2073808" y="1527022"/>
                  </a:lnTo>
                  <a:lnTo>
                    <a:pt x="2028723" y="1528127"/>
                  </a:lnTo>
                  <a:lnTo>
                    <a:pt x="1984171" y="1528800"/>
                  </a:lnTo>
                  <a:lnTo>
                    <a:pt x="1940140" y="1529016"/>
                  </a:lnTo>
                  <a:lnTo>
                    <a:pt x="1866036" y="1528546"/>
                  </a:lnTo>
                  <a:lnTo>
                    <a:pt x="1793443" y="1527149"/>
                  </a:lnTo>
                  <a:lnTo>
                    <a:pt x="1722399" y="1524838"/>
                  </a:lnTo>
                  <a:lnTo>
                    <a:pt x="1652917" y="1521612"/>
                  </a:lnTo>
                  <a:lnTo>
                    <a:pt x="1584998" y="1517497"/>
                  </a:lnTo>
                  <a:lnTo>
                    <a:pt x="1518653" y="1512481"/>
                  </a:lnTo>
                  <a:lnTo>
                    <a:pt x="1453908" y="1506588"/>
                  </a:lnTo>
                  <a:lnTo>
                    <a:pt x="1390764" y="1499831"/>
                  </a:lnTo>
                  <a:lnTo>
                    <a:pt x="1329232" y="1492211"/>
                  </a:lnTo>
                  <a:lnTo>
                    <a:pt x="1269339" y="1483741"/>
                  </a:lnTo>
                  <a:lnTo>
                    <a:pt x="1211097" y="1474444"/>
                  </a:lnTo>
                  <a:lnTo>
                    <a:pt x="1154493" y="1464310"/>
                  </a:lnTo>
                  <a:lnTo>
                    <a:pt x="1099566" y="1453349"/>
                  </a:lnTo>
                  <a:lnTo>
                    <a:pt x="1046327" y="1441589"/>
                  </a:lnTo>
                  <a:lnTo>
                    <a:pt x="994778" y="1429029"/>
                  </a:lnTo>
                  <a:lnTo>
                    <a:pt x="944930" y="1415681"/>
                  </a:lnTo>
                  <a:lnTo>
                    <a:pt x="896810" y="1401559"/>
                  </a:lnTo>
                  <a:lnTo>
                    <a:pt x="850417" y="1386662"/>
                  </a:lnTo>
                  <a:lnTo>
                    <a:pt x="805776" y="1371015"/>
                  </a:lnTo>
                  <a:lnTo>
                    <a:pt x="762889" y="1354607"/>
                  </a:lnTo>
                  <a:lnTo>
                    <a:pt x="721766" y="1337475"/>
                  </a:lnTo>
                  <a:lnTo>
                    <a:pt x="682434" y="1319606"/>
                  </a:lnTo>
                  <a:lnTo>
                    <a:pt x="644893" y="1301026"/>
                  </a:lnTo>
                  <a:lnTo>
                    <a:pt x="609155" y="1281734"/>
                  </a:lnTo>
                  <a:lnTo>
                    <a:pt x="575246" y="1261745"/>
                  </a:lnTo>
                  <a:lnTo>
                    <a:pt x="543166" y="1241056"/>
                  </a:lnTo>
                  <a:lnTo>
                    <a:pt x="484555" y="1197673"/>
                  </a:lnTo>
                  <a:lnTo>
                    <a:pt x="433438" y="1151674"/>
                  </a:lnTo>
                  <a:lnTo>
                    <a:pt x="389902" y="1103109"/>
                  </a:lnTo>
                  <a:lnTo>
                    <a:pt x="354050" y="1052068"/>
                  </a:lnTo>
                  <a:lnTo>
                    <a:pt x="325996" y="998651"/>
                  </a:lnTo>
                  <a:lnTo>
                    <a:pt x="305828" y="942911"/>
                  </a:lnTo>
                  <a:lnTo>
                    <a:pt x="293662" y="884948"/>
                  </a:lnTo>
                  <a:lnTo>
                    <a:pt x="289585" y="824839"/>
                  </a:lnTo>
                  <a:lnTo>
                    <a:pt x="290690" y="792340"/>
                  </a:lnTo>
                  <a:lnTo>
                    <a:pt x="299567" y="729234"/>
                  </a:lnTo>
                  <a:lnTo>
                    <a:pt x="317169" y="668718"/>
                  </a:lnTo>
                  <a:lnTo>
                    <a:pt x="343344" y="610831"/>
                  </a:lnTo>
                  <a:lnTo>
                    <a:pt x="377926" y="555650"/>
                  </a:lnTo>
                  <a:lnTo>
                    <a:pt x="420763" y="503250"/>
                  </a:lnTo>
                  <a:lnTo>
                    <a:pt x="471703" y="453694"/>
                  </a:lnTo>
                  <a:lnTo>
                    <a:pt x="530593" y="407047"/>
                  </a:lnTo>
                  <a:lnTo>
                    <a:pt x="562965" y="384822"/>
                  </a:lnTo>
                  <a:lnTo>
                    <a:pt x="597281" y="363359"/>
                  </a:lnTo>
                  <a:lnTo>
                    <a:pt x="633488" y="342658"/>
                  </a:lnTo>
                  <a:lnTo>
                    <a:pt x="671588" y="322719"/>
                  </a:lnTo>
                  <a:lnTo>
                    <a:pt x="711568" y="303568"/>
                  </a:lnTo>
                  <a:lnTo>
                    <a:pt x="753389" y="285191"/>
                  </a:lnTo>
                  <a:lnTo>
                    <a:pt x="797039" y="267601"/>
                  </a:lnTo>
                  <a:lnTo>
                    <a:pt x="842505" y="250825"/>
                  </a:lnTo>
                  <a:lnTo>
                    <a:pt x="889762" y="234848"/>
                  </a:lnTo>
                  <a:lnTo>
                    <a:pt x="938796" y="219697"/>
                  </a:lnTo>
                  <a:lnTo>
                    <a:pt x="989584" y="205359"/>
                  </a:lnTo>
                  <a:lnTo>
                    <a:pt x="1042098" y="191858"/>
                  </a:lnTo>
                  <a:lnTo>
                    <a:pt x="1096327" y="179209"/>
                  </a:lnTo>
                  <a:lnTo>
                    <a:pt x="1152258" y="167398"/>
                  </a:lnTo>
                  <a:lnTo>
                    <a:pt x="1209852" y="156464"/>
                  </a:lnTo>
                  <a:lnTo>
                    <a:pt x="1269111" y="146380"/>
                  </a:lnTo>
                  <a:lnTo>
                    <a:pt x="1330007" y="137172"/>
                  </a:lnTo>
                  <a:lnTo>
                    <a:pt x="1392516" y="128854"/>
                  </a:lnTo>
                  <a:lnTo>
                    <a:pt x="1456626" y="121424"/>
                  </a:lnTo>
                  <a:lnTo>
                    <a:pt x="1522310" y="114896"/>
                  </a:lnTo>
                  <a:lnTo>
                    <a:pt x="1589557" y="109270"/>
                  </a:lnTo>
                  <a:lnTo>
                    <a:pt x="1658340" y="104559"/>
                  </a:lnTo>
                  <a:lnTo>
                    <a:pt x="1728647" y="100787"/>
                  </a:lnTo>
                  <a:lnTo>
                    <a:pt x="1800453" y="97929"/>
                  </a:lnTo>
                  <a:lnTo>
                    <a:pt x="1848065" y="96710"/>
                  </a:lnTo>
                  <a:lnTo>
                    <a:pt x="1911565" y="95631"/>
                  </a:lnTo>
                  <a:lnTo>
                    <a:pt x="1925815" y="92544"/>
                  </a:lnTo>
                  <a:lnTo>
                    <a:pt x="1947748" y="58420"/>
                  </a:lnTo>
                  <a:lnTo>
                    <a:pt x="1919973" y="12649"/>
                  </a:lnTo>
                  <a:lnTo>
                    <a:pt x="1878812" y="0"/>
                  </a:lnTo>
                  <a:lnTo>
                    <a:pt x="1807260" y="1460"/>
                  </a:lnTo>
                  <a:lnTo>
                    <a:pt x="1717116" y="4673"/>
                  </a:lnTo>
                  <a:lnTo>
                    <a:pt x="1646047" y="8242"/>
                  </a:lnTo>
                  <a:lnTo>
                    <a:pt x="1576285" y="12661"/>
                  </a:lnTo>
                  <a:lnTo>
                    <a:pt x="1507845" y="17919"/>
                  </a:lnTo>
                  <a:lnTo>
                    <a:pt x="1440726" y="23990"/>
                  </a:lnTo>
                  <a:lnTo>
                    <a:pt x="1374940" y="30861"/>
                  </a:lnTo>
                  <a:lnTo>
                    <a:pt x="1310513" y="38544"/>
                  </a:lnTo>
                  <a:lnTo>
                    <a:pt x="1247457" y="46990"/>
                  </a:lnTo>
                  <a:lnTo>
                    <a:pt x="1185786" y="56222"/>
                  </a:lnTo>
                  <a:lnTo>
                    <a:pt x="1125499" y="66205"/>
                  </a:lnTo>
                  <a:lnTo>
                    <a:pt x="1066634" y="76936"/>
                  </a:lnTo>
                  <a:lnTo>
                    <a:pt x="1009180" y="88392"/>
                  </a:lnTo>
                  <a:lnTo>
                    <a:pt x="953173" y="100571"/>
                  </a:lnTo>
                  <a:lnTo>
                    <a:pt x="898613" y="113461"/>
                  </a:lnTo>
                  <a:lnTo>
                    <a:pt x="845515" y="127038"/>
                  </a:lnTo>
                  <a:lnTo>
                    <a:pt x="793889" y="141300"/>
                  </a:lnTo>
                  <a:lnTo>
                    <a:pt x="743762" y="156235"/>
                  </a:lnTo>
                  <a:lnTo>
                    <a:pt x="695134" y="171818"/>
                  </a:lnTo>
                  <a:lnTo>
                    <a:pt x="648030" y="188036"/>
                  </a:lnTo>
                  <a:lnTo>
                    <a:pt x="602449" y="204901"/>
                  </a:lnTo>
                  <a:lnTo>
                    <a:pt x="558431" y="222377"/>
                  </a:lnTo>
                  <a:lnTo>
                    <a:pt x="515950" y="240449"/>
                  </a:lnTo>
                  <a:lnTo>
                    <a:pt x="475056" y="259118"/>
                  </a:lnTo>
                  <a:lnTo>
                    <a:pt x="435749" y="278371"/>
                  </a:lnTo>
                  <a:lnTo>
                    <a:pt x="398043" y="298183"/>
                  </a:lnTo>
                  <a:lnTo>
                    <a:pt x="361950" y="318541"/>
                  </a:lnTo>
                  <a:lnTo>
                    <a:pt x="327469" y="339458"/>
                  </a:lnTo>
                  <a:lnTo>
                    <a:pt x="294652" y="360895"/>
                  </a:lnTo>
                  <a:lnTo>
                    <a:pt x="263474" y="382841"/>
                  </a:lnTo>
                  <a:lnTo>
                    <a:pt x="206146" y="428244"/>
                  </a:lnTo>
                  <a:lnTo>
                    <a:pt x="155613" y="475551"/>
                  </a:lnTo>
                  <a:lnTo>
                    <a:pt x="111963" y="524649"/>
                  </a:lnTo>
                  <a:lnTo>
                    <a:pt x="75323" y="575475"/>
                  </a:lnTo>
                  <a:lnTo>
                    <a:pt x="45783" y="627888"/>
                  </a:lnTo>
                  <a:lnTo>
                    <a:pt x="23469" y="681799"/>
                  </a:lnTo>
                  <a:lnTo>
                    <a:pt x="8483" y="737120"/>
                  </a:lnTo>
                  <a:lnTo>
                    <a:pt x="939" y="793724"/>
                  </a:lnTo>
                  <a:lnTo>
                    <a:pt x="0" y="822490"/>
                  </a:lnTo>
                  <a:lnTo>
                    <a:pt x="1168" y="857021"/>
                  </a:lnTo>
                  <a:lnTo>
                    <a:pt x="10439" y="923671"/>
                  </a:lnTo>
                  <a:lnTo>
                    <a:pt x="28600" y="987094"/>
                  </a:lnTo>
                  <a:lnTo>
                    <a:pt x="55295" y="1047318"/>
                  </a:lnTo>
                  <a:lnTo>
                    <a:pt x="90131" y="1104379"/>
                  </a:lnTo>
                  <a:lnTo>
                    <a:pt x="132727" y="1158316"/>
                  </a:lnTo>
                  <a:lnTo>
                    <a:pt x="182714" y="1209141"/>
                  </a:lnTo>
                  <a:lnTo>
                    <a:pt x="239699" y="1256906"/>
                  </a:lnTo>
                  <a:lnTo>
                    <a:pt x="270700" y="1279639"/>
                  </a:lnTo>
                  <a:lnTo>
                    <a:pt x="303314" y="1301610"/>
                  </a:lnTo>
                  <a:lnTo>
                    <a:pt x="337477" y="1322844"/>
                  </a:lnTo>
                  <a:lnTo>
                    <a:pt x="373164" y="1343317"/>
                  </a:lnTo>
                  <a:lnTo>
                    <a:pt x="410311" y="1363040"/>
                  </a:lnTo>
                  <a:lnTo>
                    <a:pt x="448881" y="1382026"/>
                  </a:lnTo>
                  <a:lnTo>
                    <a:pt x="488823" y="1400263"/>
                  </a:lnTo>
                  <a:lnTo>
                    <a:pt x="530098" y="1417777"/>
                  </a:lnTo>
                  <a:lnTo>
                    <a:pt x="572643" y="1434553"/>
                  </a:lnTo>
                  <a:lnTo>
                    <a:pt x="616407" y="1450606"/>
                  </a:lnTo>
                  <a:lnTo>
                    <a:pt x="661365" y="1465922"/>
                  </a:lnTo>
                  <a:lnTo>
                    <a:pt x="707453" y="1480527"/>
                  </a:lnTo>
                  <a:lnTo>
                    <a:pt x="754621" y="1494421"/>
                  </a:lnTo>
                  <a:lnTo>
                    <a:pt x="802843" y="1507591"/>
                  </a:lnTo>
                  <a:lnTo>
                    <a:pt x="852043" y="1520063"/>
                  </a:lnTo>
                  <a:lnTo>
                    <a:pt x="902195" y="1531823"/>
                  </a:lnTo>
                  <a:lnTo>
                    <a:pt x="953249" y="1542872"/>
                  </a:lnTo>
                  <a:lnTo>
                    <a:pt x="1005141" y="1553235"/>
                  </a:lnTo>
                  <a:lnTo>
                    <a:pt x="1057846" y="1562900"/>
                  </a:lnTo>
                  <a:lnTo>
                    <a:pt x="1111300" y="1571866"/>
                  </a:lnTo>
                  <a:lnTo>
                    <a:pt x="1165466" y="1580146"/>
                  </a:lnTo>
                  <a:lnTo>
                    <a:pt x="1220279" y="1587754"/>
                  </a:lnTo>
                  <a:lnTo>
                    <a:pt x="1275715" y="1594675"/>
                  </a:lnTo>
                  <a:lnTo>
                    <a:pt x="1331722" y="1600911"/>
                  </a:lnTo>
                  <a:lnTo>
                    <a:pt x="1388237" y="1606486"/>
                  </a:lnTo>
                  <a:lnTo>
                    <a:pt x="1445221" y="1611388"/>
                  </a:lnTo>
                  <a:lnTo>
                    <a:pt x="1502638" y="1615617"/>
                  </a:lnTo>
                  <a:lnTo>
                    <a:pt x="1560423" y="1619199"/>
                  </a:lnTo>
                  <a:lnTo>
                    <a:pt x="1618526" y="1622107"/>
                  </a:lnTo>
                  <a:lnTo>
                    <a:pt x="1676920" y="1624368"/>
                  </a:lnTo>
                  <a:lnTo>
                    <a:pt x="1735556" y="1625981"/>
                  </a:lnTo>
                  <a:lnTo>
                    <a:pt x="1794357" y="1626946"/>
                  </a:lnTo>
                  <a:lnTo>
                    <a:pt x="1853311" y="1627263"/>
                  </a:lnTo>
                  <a:lnTo>
                    <a:pt x="1901278" y="1627073"/>
                  </a:lnTo>
                  <a:lnTo>
                    <a:pt x="1949475" y="1626501"/>
                  </a:lnTo>
                  <a:lnTo>
                    <a:pt x="1997900" y="1625549"/>
                  </a:lnTo>
                  <a:lnTo>
                    <a:pt x="2046554" y="1624215"/>
                  </a:lnTo>
                  <a:lnTo>
                    <a:pt x="2095423" y="1622501"/>
                  </a:lnTo>
                  <a:lnTo>
                    <a:pt x="2144522" y="1620393"/>
                  </a:lnTo>
                  <a:lnTo>
                    <a:pt x="2193848" y="1617916"/>
                  </a:lnTo>
                  <a:lnTo>
                    <a:pt x="2243404" y="1615046"/>
                  </a:lnTo>
                  <a:lnTo>
                    <a:pt x="2293175" y="1611807"/>
                  </a:lnTo>
                  <a:lnTo>
                    <a:pt x="2343188" y="1608175"/>
                  </a:lnTo>
                  <a:lnTo>
                    <a:pt x="2393416" y="1604175"/>
                  </a:lnTo>
                  <a:lnTo>
                    <a:pt x="2443873" y="1599780"/>
                  </a:lnTo>
                  <a:lnTo>
                    <a:pt x="2494559" y="1595005"/>
                  </a:lnTo>
                  <a:lnTo>
                    <a:pt x="2545461" y="1589862"/>
                  </a:lnTo>
                  <a:lnTo>
                    <a:pt x="2596591" y="1584325"/>
                  </a:lnTo>
                  <a:lnTo>
                    <a:pt x="2647962" y="1578406"/>
                  </a:lnTo>
                  <a:lnTo>
                    <a:pt x="2699550" y="1572107"/>
                  </a:lnTo>
                  <a:lnTo>
                    <a:pt x="2751353" y="1565427"/>
                  </a:lnTo>
                  <a:lnTo>
                    <a:pt x="2803398" y="1558366"/>
                  </a:lnTo>
                  <a:lnTo>
                    <a:pt x="2855658" y="1550924"/>
                  </a:lnTo>
                  <a:lnTo>
                    <a:pt x="2908147" y="1543100"/>
                  </a:lnTo>
                  <a:lnTo>
                    <a:pt x="2960865" y="1534883"/>
                  </a:lnTo>
                  <a:lnTo>
                    <a:pt x="3013811" y="1526298"/>
                  </a:lnTo>
                  <a:lnTo>
                    <a:pt x="3066973" y="1517332"/>
                  </a:lnTo>
                  <a:lnTo>
                    <a:pt x="3120377" y="1507985"/>
                  </a:lnTo>
                  <a:lnTo>
                    <a:pt x="3173996" y="1498244"/>
                  </a:lnTo>
                  <a:lnTo>
                    <a:pt x="3209480" y="1463967"/>
                  </a:lnTo>
                  <a:lnTo>
                    <a:pt x="3209772" y="14462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419FBD-F751-CA47-C97F-15D0610E0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605" y="1122363"/>
            <a:ext cx="5673213" cy="3144838"/>
          </a:xfrm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80977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58584E-7C27-70DD-0F16-48EC334FC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2C4694-E108-D239-BE10-EEE86762C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E05ACDC-B296-7811-1B22-C230DE165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C34C20-080E-6FEC-04C1-918205E16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E06B1BC-6EF0-7BBF-7463-7C31EF781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26E511E-8F10-AFE5-2FBE-71ABA1AA9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08CEDF-01DA-98D7-935E-E867C48F4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E2AB482-D12C-04A4-521A-81ED36BFA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14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C01A4A-0F63-F6F8-6CF6-6ABAAA07E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C38B100-7655-4D73-6E3C-B16B4117C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BA4D03-2CFD-D5F7-1257-803BE8D4C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2DC807-5688-8D3A-E70C-6743850F3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3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4695062-317C-3E0B-DD85-DB126B7D0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9FACFA-9893-3B45-B356-001EE182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8EB8F02-1C1E-0D9A-B6C5-28372C52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166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325FA-B735-51D8-1AD9-BE939792E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D4CA19-6C9F-9977-C124-764332DB9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FA4A14E-3CAD-473E-13F1-1FB765B67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F08177-78A7-AB6D-037D-14D0542DA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C701501-11AB-43EA-4941-958F66972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CC0659-DF98-1328-B12D-6DF1D504A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295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B7845-E550-EDB8-1F26-800F1BED3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DADE59F-0F59-9386-941B-D5D5EF59B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E6AA50-19AB-9647-6CB9-E2ABB9FE7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8BE93-A5E8-A13B-46A5-9F9CB79F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8EBD07-94D4-B9F3-0FE6-DF753EB0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FF5FDE-DB8F-F09C-7199-FB3D144C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801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34180C-C81B-81FD-7C0F-D8924A149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5264F7-077E-8011-4057-45E7B4E0E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064350-19A3-BDC1-CD7A-8B0504D1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0F5C9D-582F-5A39-8C19-2C322D98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F8AB5F-29DF-81AF-B723-5E9A2C1BE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7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B683D13-5333-482F-0565-835AEC570F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E51636-6400-D437-8F04-41A8675FF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10C8D6-034B-7736-A966-A24095B98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14CC2C-E126-6B6D-5AA4-8D89BE622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4139DE-5223-B067-97C2-E3088899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62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>
            <a:extLst>
              <a:ext uri="{FF2B5EF4-FFF2-40B4-BE49-F238E27FC236}">
                <a16:creationId xmlns:a16="http://schemas.microsoft.com/office/drawing/2014/main" id="{F5721B32-1D5F-268D-E38D-08FBC8C6D7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8050" y="666477"/>
            <a:ext cx="700299" cy="628931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591A7C28-F424-6109-0C70-28AFA41A2C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20174" y="3358606"/>
            <a:ext cx="3171825" cy="3499394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43E3399-2124-1834-9C96-32ADA76D4B8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27461" y="6069817"/>
            <a:ext cx="1794853" cy="651658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481BCF-F79A-4195-C288-E9345EE8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6E7FEE-9F0A-EC9E-5492-470A8BADB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625F03-8FD0-F56D-5DA7-DECF6632F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E2C944-A529-65E2-8F03-4BE950135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365125"/>
            <a:ext cx="9867900" cy="1325563"/>
          </a:xfrm>
        </p:spPr>
        <p:txBody>
          <a:bodyPr>
            <a:normAutofit/>
          </a:bodyPr>
          <a:lstStyle>
            <a:lvl1pPr>
              <a:defRPr sz="4400">
                <a:solidFill>
                  <a:srgbClr val="EA4B3C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CE17A1-AF2A-1389-C992-DCE0135C9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825625"/>
            <a:ext cx="9867900" cy="4351338"/>
          </a:xfrm>
        </p:spPr>
        <p:txBody>
          <a:bodyPr/>
          <a:lstStyle>
            <a:lvl1pPr marL="0" indent="0">
              <a:buNone/>
              <a:defRPr sz="3200">
                <a:solidFill>
                  <a:srgbClr val="EA4B3C"/>
                </a:solidFill>
                <a:latin typeface="Roboto Slab" pitchFamily="2" charset="0"/>
                <a:ea typeface="Roboto Slab" pitchFamily="2" charset="0"/>
              </a:defRPr>
            </a:lvl1pPr>
            <a:lvl2pPr marL="457200" indent="0">
              <a:buNone/>
              <a:defRPr>
                <a:latin typeface="Montserrat SemiBold" pitchFamily="2" charset="0"/>
              </a:defRPr>
            </a:lvl2pPr>
            <a:lvl3pPr marL="914400" indent="0">
              <a:buNone/>
              <a:defRPr>
                <a:solidFill>
                  <a:srgbClr val="0F3250"/>
                </a:solidFill>
                <a:latin typeface="Montserrat" pitchFamily="2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  <a:br>
              <a:rPr lang="fr-FR" dirty="0"/>
            </a:br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32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BCF032E5-A70E-5A0C-C9A0-D92D9FE672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6667" y="155486"/>
            <a:ext cx="9136514" cy="1580446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43E3399-2124-1834-9C96-32ADA76D4B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7461" y="6069817"/>
            <a:ext cx="1794853" cy="651658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481BCF-F79A-4195-C288-E9345EE8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6E7FEE-9F0A-EC9E-5492-470A8BADB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625F03-8FD0-F56D-5DA7-DECF6632F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E2C944-A529-65E2-8F03-4BE950135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50" y="495741"/>
            <a:ext cx="6460799" cy="89993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260C382-A604-3866-92EA-484212FB12B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859511" y="3181350"/>
            <a:ext cx="3332489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95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BCF032E5-A70E-5A0C-C9A0-D92D9FE672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6667" y="155788"/>
            <a:ext cx="9136514" cy="1579841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43E3399-2124-1834-9C96-32ADA76D4B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7461" y="6069817"/>
            <a:ext cx="1794853" cy="651658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481BCF-F79A-4195-C288-E9345EE8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6E7FEE-9F0A-EC9E-5492-470A8BADB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625F03-8FD0-F56D-5DA7-DECF6632F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E2C944-A529-65E2-8F03-4BE950135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50" y="495741"/>
            <a:ext cx="6460799" cy="89993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645FE88-2470-CC47-F24F-3323C1DFECD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849741" y="3225598"/>
            <a:ext cx="3292382" cy="363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31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E2C944-A529-65E2-8F03-4BE950135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365125"/>
            <a:ext cx="9867900" cy="1325563"/>
          </a:xfrm>
        </p:spPr>
        <p:txBody>
          <a:bodyPr>
            <a:normAutofit/>
          </a:bodyPr>
          <a:lstStyle>
            <a:lvl1pPr>
              <a:defRPr sz="4400">
                <a:solidFill>
                  <a:srgbClr val="0F3250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CE17A1-AF2A-1389-C992-DCE0135C9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825625"/>
            <a:ext cx="9867900" cy="4351338"/>
          </a:xfrm>
        </p:spPr>
        <p:txBody>
          <a:bodyPr/>
          <a:lstStyle>
            <a:lvl1pPr marL="0" indent="0">
              <a:buNone/>
              <a:defRPr sz="3200">
                <a:solidFill>
                  <a:srgbClr val="B0D2D9"/>
                </a:solidFill>
                <a:latin typeface="Roboto Slab" pitchFamily="2" charset="0"/>
                <a:ea typeface="Roboto Slab" pitchFamily="2" charset="0"/>
              </a:defRPr>
            </a:lvl1pPr>
            <a:lvl2pPr marL="457200" indent="0">
              <a:buNone/>
              <a:defRPr>
                <a:latin typeface="Montserrat SemiBold" pitchFamily="2" charset="0"/>
              </a:defRPr>
            </a:lvl2pPr>
            <a:lvl3pPr marL="914400" indent="0">
              <a:buNone/>
              <a:defRPr>
                <a:solidFill>
                  <a:srgbClr val="0F3250"/>
                </a:solidFill>
                <a:latin typeface="Montserrat" pitchFamily="2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  <a:br>
              <a:rPr lang="fr-FR" dirty="0"/>
            </a:br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481BCF-F79A-4195-C288-E9345EE8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6E7FEE-9F0A-EC9E-5492-470A8BADB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625F03-8FD0-F56D-5DA7-DECF6632F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4826E8C-AFB9-FCA3-211E-DE35D9738E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59511" y="3181350"/>
            <a:ext cx="3332489" cy="367665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4B7E5E7-B5F1-4ABC-DDC9-6D06C8E454F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7461" y="6069817"/>
            <a:ext cx="1794853" cy="65165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26CEF23-BF74-3226-7CA3-FBAABDC1AF3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7455" y="712906"/>
            <a:ext cx="701489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94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B7010558-00CD-40A6-60CA-A6B734ACE9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31"/>
            <a:ext cx="12192000" cy="685753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B2047C9-3AF3-6ADB-B882-E54ADB5FE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1746480"/>
            <a:ext cx="4568825" cy="2852737"/>
          </a:xfrm>
        </p:spPr>
        <p:txBody>
          <a:bodyPr anchor="t">
            <a:normAutofit/>
          </a:bodyPr>
          <a:lstStyle>
            <a:lvl1pPr>
              <a:defRPr sz="5400" b="1">
                <a:solidFill>
                  <a:schemeClr val="bg1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E0DDE4-67F5-3F7B-9AC9-E830ECDAD7B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58719" y="451417"/>
            <a:ext cx="2968625" cy="677862"/>
          </a:xfrm>
        </p:spPr>
        <p:txBody>
          <a:bodyPr/>
          <a:lstStyle>
            <a:lvl1pPr marL="0" indent="0">
              <a:buNone/>
              <a:defRPr sz="2400">
                <a:solidFill>
                  <a:srgbClr val="EA4B3C"/>
                </a:solidFill>
                <a:latin typeface="Montserra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PARTIE 1 modifier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521F18-B45B-B5DF-A7BE-D13BAB37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6356349"/>
            <a:ext cx="2743200" cy="365125"/>
          </a:xfrm>
        </p:spPr>
        <p:txBody>
          <a:bodyPr/>
          <a:lstStyle/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75EB65-A7C2-8B03-507B-1949A3419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4ACE33-30CB-3269-49E5-2BFEB3A4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EC0FD92-8038-58EC-EC3A-7EB8239E55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8719" y="1129279"/>
            <a:ext cx="682811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49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 26">
            <a:extLst>
              <a:ext uri="{FF2B5EF4-FFF2-40B4-BE49-F238E27FC236}">
                <a16:creationId xmlns:a16="http://schemas.microsoft.com/office/drawing/2014/main" id="{EE4A3420-FAD2-2CBE-E84F-FBABEBDC02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411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B2047C9-3AF3-6ADB-B882-E54ADB5FE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1746480"/>
            <a:ext cx="4568825" cy="2852737"/>
          </a:xfrm>
        </p:spPr>
        <p:txBody>
          <a:bodyPr anchor="t">
            <a:normAutofit/>
          </a:bodyPr>
          <a:lstStyle>
            <a:lvl1pPr>
              <a:defRPr sz="5400" b="1">
                <a:solidFill>
                  <a:schemeClr val="bg1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E0DDE4-67F5-3F7B-9AC9-E830ECDAD7B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58719" y="451417"/>
            <a:ext cx="2968625" cy="677862"/>
          </a:xfrm>
        </p:spPr>
        <p:txBody>
          <a:bodyPr/>
          <a:lstStyle>
            <a:lvl1pPr marL="0" indent="0">
              <a:buNone/>
              <a:defRPr sz="2400">
                <a:solidFill>
                  <a:srgbClr val="B0D2D9"/>
                </a:solidFill>
                <a:latin typeface="Montserra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PARTIE 1 modifier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521F18-B45B-B5DF-A7BE-D13BAB37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6356349"/>
            <a:ext cx="2743200" cy="365125"/>
          </a:xfrm>
        </p:spPr>
        <p:txBody>
          <a:bodyPr/>
          <a:lstStyle/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75EB65-A7C2-8B03-507B-1949A3419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4ACE33-30CB-3269-49E5-2BFEB3A4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E0C2BA2-1595-38F1-1892-E4058D53196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700" y="1143738"/>
            <a:ext cx="682811" cy="10364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DD1E38F-7D99-77C8-BD04-EAE44B1C49B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524445" y="-20071"/>
            <a:ext cx="56675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2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C06250-BCE1-1E36-F035-6BDA1306B3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EA4B3C"/>
                </a:solidFill>
                <a:latin typeface="Roboto Slab" pitchFamily="2" charset="0"/>
                <a:ea typeface="Roboto Slab" pitchFamily="2" charset="0"/>
              </a:defRPr>
            </a:lvl1pPr>
            <a:lvl2pPr>
              <a:defRPr>
                <a:latin typeface="Montserrat SemiBold" pitchFamily="2" charset="0"/>
              </a:defRPr>
            </a:lvl2pPr>
            <a:lvl3pPr>
              <a:defRPr>
                <a:latin typeface="Montserrat" pitchFamily="2" charset="0"/>
              </a:defRPr>
            </a:lvl3pPr>
            <a:lvl4pPr>
              <a:defRPr>
                <a:latin typeface="Montserrat" pitchFamily="2" charset="0"/>
              </a:defRPr>
            </a:lvl4pPr>
            <a:lvl5pPr>
              <a:defRPr>
                <a:latin typeface="Montserrat" pitchFamily="2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BD6DE8-06E1-A738-43BB-9665EA655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C61D66-879A-2018-C00C-B9D6D57CE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4CB41A-B6F1-2B8E-1949-6B510D2B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4E2FCC87-E777-B429-945D-D0F23352D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365125"/>
            <a:ext cx="9867900" cy="1325563"/>
          </a:xfrm>
        </p:spPr>
        <p:txBody>
          <a:bodyPr>
            <a:normAutofit/>
          </a:bodyPr>
          <a:lstStyle>
            <a:lvl1pPr>
              <a:defRPr sz="4400">
                <a:solidFill>
                  <a:srgbClr val="EA4B3C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54620F3-487F-FC0D-A1A2-10EC0B2E79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455" y="681037"/>
            <a:ext cx="701490" cy="630000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E91DBAB4-43C4-F43D-FDB2-C6D953E818A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72202" y="1825625"/>
            <a:ext cx="5181600" cy="4351338"/>
          </a:xfrm>
        </p:spPr>
        <p:txBody>
          <a:bodyPr/>
          <a:lstStyle>
            <a:lvl1pPr>
              <a:defRPr>
                <a:solidFill>
                  <a:srgbClr val="EA4B3C"/>
                </a:solidFill>
                <a:latin typeface="Roboto Slab" pitchFamily="2" charset="0"/>
                <a:ea typeface="Roboto Slab" pitchFamily="2" charset="0"/>
              </a:defRPr>
            </a:lvl1pPr>
            <a:lvl2pPr>
              <a:defRPr>
                <a:latin typeface="Montserrat SemiBold" pitchFamily="2" charset="0"/>
              </a:defRPr>
            </a:lvl2pPr>
            <a:lvl3pPr>
              <a:defRPr>
                <a:latin typeface="Montserrat" pitchFamily="2" charset="0"/>
              </a:defRPr>
            </a:lvl3pPr>
            <a:lvl4pPr>
              <a:defRPr>
                <a:latin typeface="Montserrat" pitchFamily="2" charset="0"/>
              </a:defRPr>
            </a:lvl4pPr>
            <a:lvl5pPr>
              <a:defRPr>
                <a:latin typeface="Montserrat" pitchFamily="2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643C6BCF-8E57-17C7-74AC-FECF7D828CD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7461" y="6069817"/>
            <a:ext cx="1794853" cy="65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91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C06250-BCE1-1E36-F035-6BDA1306B3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EA4B3C"/>
                </a:solidFill>
                <a:latin typeface="Roboto Slab" pitchFamily="2" charset="0"/>
                <a:ea typeface="Roboto Slab" pitchFamily="2" charset="0"/>
              </a:defRPr>
            </a:lvl1pPr>
            <a:lvl2pPr>
              <a:defRPr>
                <a:latin typeface="Montserrat SemiBold" pitchFamily="2" charset="0"/>
              </a:defRPr>
            </a:lvl2pPr>
            <a:lvl3pPr>
              <a:defRPr>
                <a:latin typeface="Montserrat" pitchFamily="2" charset="0"/>
              </a:defRPr>
            </a:lvl3pPr>
            <a:lvl4pPr>
              <a:defRPr>
                <a:latin typeface="Montserrat" pitchFamily="2" charset="0"/>
              </a:defRPr>
            </a:lvl4pPr>
            <a:lvl5pPr>
              <a:defRPr>
                <a:latin typeface="Montserrat" pitchFamily="2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BD6DE8-06E1-A738-43BB-9665EA655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C61D66-879A-2018-C00C-B9D6D57CE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4CB41A-B6F1-2B8E-1949-6B510D2B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4E2FCC87-E777-B429-945D-D0F23352D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365125"/>
            <a:ext cx="9867900" cy="1325563"/>
          </a:xfrm>
        </p:spPr>
        <p:txBody>
          <a:bodyPr>
            <a:normAutofit/>
          </a:bodyPr>
          <a:lstStyle>
            <a:lvl1pPr>
              <a:defRPr sz="4400">
                <a:solidFill>
                  <a:srgbClr val="EA4B3C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54620F3-487F-FC0D-A1A2-10EC0B2E79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455" y="681037"/>
            <a:ext cx="701490" cy="630000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E91DBAB4-43C4-F43D-FDB2-C6D953E818A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72202" y="1825625"/>
            <a:ext cx="5181600" cy="4351338"/>
          </a:xfrm>
        </p:spPr>
        <p:txBody>
          <a:bodyPr/>
          <a:lstStyle>
            <a:lvl1pPr>
              <a:defRPr>
                <a:solidFill>
                  <a:srgbClr val="EA4B3C"/>
                </a:solidFill>
                <a:latin typeface="Roboto Slab" pitchFamily="2" charset="0"/>
                <a:ea typeface="Roboto Slab" pitchFamily="2" charset="0"/>
              </a:defRPr>
            </a:lvl1pPr>
            <a:lvl2pPr>
              <a:defRPr>
                <a:latin typeface="Montserrat SemiBold" pitchFamily="2" charset="0"/>
              </a:defRPr>
            </a:lvl2pPr>
            <a:lvl3pPr>
              <a:defRPr>
                <a:latin typeface="Montserrat" pitchFamily="2" charset="0"/>
              </a:defRPr>
            </a:lvl3pPr>
            <a:lvl4pPr>
              <a:defRPr>
                <a:latin typeface="Montserrat" pitchFamily="2" charset="0"/>
              </a:defRPr>
            </a:lvl4pPr>
            <a:lvl5pPr>
              <a:defRPr>
                <a:latin typeface="Montserrat" pitchFamily="2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93D06DA-453E-D525-B5E5-2B6D2B234E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7461" y="6069817"/>
            <a:ext cx="1794853" cy="65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33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4080D00-F588-3D43-D02C-232C4452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A4B8ED-7183-3C02-74FF-376632AAE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7284BE-2E19-C164-2A25-E1E2E6811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D7E1B-64CF-4621-B879-5C179E2A2E03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04B104-51BD-3F07-81EB-5DB743367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997715-0E72-D756-2B82-F1E7E7BD7E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50E30-16B1-4C86-89F0-2DF1C022F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4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2" r:id="rId5"/>
    <p:sldLayoutId id="2147483651" r:id="rId6"/>
    <p:sldLayoutId id="2147483660" r:id="rId7"/>
    <p:sldLayoutId id="2147483652" r:id="rId8"/>
    <p:sldLayoutId id="2147483661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3546D9-2F19-1B37-D976-31AA53A525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Résultats examens 2023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3CA54D-3985-597A-8EC4-9E8D7D6CD6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/>
                </a:solidFill>
                <a:effectLst/>
                <a:cs typeface="Times New Roman" panose="02020603050405020304" pitchFamily="18" charset="0"/>
              </a:rPr>
              <a:t>CMA Nouvelle-Aquitaine </a:t>
            </a:r>
            <a:br>
              <a:rPr lang="fr-FR" b="1" dirty="0">
                <a:solidFill>
                  <a:schemeClr val="accent1"/>
                </a:solidFill>
                <a:effectLst/>
                <a:cs typeface="Times New Roman" panose="02020603050405020304" pitchFamily="18" charset="0"/>
              </a:rPr>
            </a:br>
            <a:r>
              <a:rPr lang="fr-FR" b="1" dirty="0">
                <a:solidFill>
                  <a:schemeClr val="accent1"/>
                </a:solidFill>
                <a:cs typeface="Times New Roman" panose="02020603050405020304" pitchFamily="18" charset="0"/>
              </a:rPr>
              <a:t>Dordogne</a:t>
            </a:r>
            <a:br>
              <a:rPr lang="fr-FR" dirty="0">
                <a:cs typeface="Times New Roman" panose="02020603050405020304" pitchFamily="18" charset="0"/>
              </a:rPr>
            </a:br>
            <a:r>
              <a:rPr lang="fr-FR" dirty="0">
                <a:effectLst/>
                <a:cs typeface="Times New Roman" panose="02020603050405020304" pitchFamily="18" charset="0"/>
              </a:rPr>
              <a:t>CFA des métiers de Boulazac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163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6DF1447-4783-32ED-4A98-D9BD5E8E6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030" y="631737"/>
            <a:ext cx="701101" cy="627942"/>
          </a:xfrm>
          <a:prstGeom prst="rect">
            <a:avLst/>
          </a:prstGeom>
        </p:spPr>
      </p:pic>
      <p:sp>
        <p:nvSpPr>
          <p:cNvPr id="5" name="Titre 3">
            <a:extLst>
              <a:ext uri="{FF2B5EF4-FFF2-40B4-BE49-F238E27FC236}">
                <a16:creationId xmlns:a16="http://schemas.microsoft.com/office/drawing/2014/main" id="{36CD5EC0-1115-52A4-12DA-EAF5057503E0}"/>
              </a:ext>
            </a:extLst>
          </p:cNvPr>
          <p:cNvSpPr txBox="1">
            <a:spLocks/>
          </p:cNvSpPr>
          <p:nvPr/>
        </p:nvSpPr>
        <p:spPr>
          <a:xfrm>
            <a:off x="9268839" y="495741"/>
            <a:ext cx="2923161" cy="899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+mj-cs"/>
              </a:defRPr>
            </a:lvl1pPr>
          </a:lstStyle>
          <a:p>
            <a:r>
              <a:rPr lang="fr-FR" dirty="0">
                <a:solidFill>
                  <a:srgbClr val="0F3250"/>
                </a:solidFill>
              </a:rPr>
              <a:t>Boulazac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9B932BEB-6B89-13E0-D3C4-2219F318D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838829"/>
              </p:ext>
            </p:extLst>
          </p:nvPr>
        </p:nvGraphicFramePr>
        <p:xfrm>
          <a:off x="354089" y="1726514"/>
          <a:ext cx="8772694" cy="2996861"/>
        </p:xfrm>
        <a:graphic>
          <a:graphicData uri="http://schemas.openxmlformats.org/drawingml/2006/table">
            <a:tbl>
              <a:tblPr/>
              <a:tblGrid>
                <a:gridCol w="823859">
                  <a:extLst>
                    <a:ext uri="{9D8B030D-6E8A-4147-A177-3AD203B41FA5}">
                      <a16:colId xmlns:a16="http://schemas.microsoft.com/office/drawing/2014/main" val="2870546227"/>
                    </a:ext>
                  </a:extLst>
                </a:gridCol>
                <a:gridCol w="823859">
                  <a:extLst>
                    <a:ext uri="{9D8B030D-6E8A-4147-A177-3AD203B41FA5}">
                      <a16:colId xmlns:a16="http://schemas.microsoft.com/office/drawing/2014/main" val="3958863420"/>
                    </a:ext>
                  </a:extLst>
                </a:gridCol>
                <a:gridCol w="4030794">
                  <a:extLst>
                    <a:ext uri="{9D8B030D-6E8A-4147-A177-3AD203B41FA5}">
                      <a16:colId xmlns:a16="http://schemas.microsoft.com/office/drawing/2014/main" val="574275013"/>
                    </a:ext>
                  </a:extLst>
                </a:gridCol>
                <a:gridCol w="895927">
                  <a:extLst>
                    <a:ext uri="{9D8B030D-6E8A-4147-A177-3AD203B41FA5}">
                      <a16:colId xmlns:a16="http://schemas.microsoft.com/office/drawing/2014/main" val="2739425057"/>
                    </a:ext>
                  </a:extLst>
                </a:gridCol>
                <a:gridCol w="1034473">
                  <a:extLst>
                    <a:ext uri="{9D8B030D-6E8A-4147-A177-3AD203B41FA5}">
                      <a16:colId xmlns:a16="http://schemas.microsoft.com/office/drawing/2014/main" val="4047361125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3121307970"/>
                    </a:ext>
                  </a:extLst>
                </a:gridCol>
              </a:tblGrid>
              <a:tr h="49646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Diplômes/Titres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Niveau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Intitulé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Présents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Admis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Taux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140089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BP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Boucher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84,62%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8503983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BP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Boulanger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697317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BTM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Pâtissier, confiseur, glacier, traiteur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2179236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Boucher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89,19%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653784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Boulanger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94,59%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076167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Charcutier traiteur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89,47%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152824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Chocolatier confiseur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71,43%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588682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Pâtissier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91,18%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299749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MC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Employé traiteur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85,71%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6280128"/>
                  </a:ext>
                </a:extLst>
              </a:tr>
              <a:tr h="25857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MC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Pâtisserie glacerie chocolaterie confiserie spécialisées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92,86%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919834"/>
                  </a:ext>
                </a:extLst>
              </a:tr>
            </a:tbl>
          </a:graphicData>
        </a:graphic>
      </p:graphicFrame>
      <p:sp>
        <p:nvSpPr>
          <p:cNvPr id="7" name="Titre 2">
            <a:extLst>
              <a:ext uri="{FF2B5EF4-FFF2-40B4-BE49-F238E27FC236}">
                <a16:creationId xmlns:a16="http://schemas.microsoft.com/office/drawing/2014/main" id="{4B9B8C70-72DE-620A-4374-728AF1F1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50" y="495741"/>
            <a:ext cx="6460799" cy="899935"/>
          </a:xfrm>
        </p:spPr>
        <p:txBody>
          <a:bodyPr/>
          <a:lstStyle/>
          <a:p>
            <a:r>
              <a:rPr lang="fr-FR" dirty="0"/>
              <a:t>Métiers de l’alimentation 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18E4697-452B-0655-8C46-C22D156AD935}"/>
              </a:ext>
            </a:extLst>
          </p:cNvPr>
          <p:cNvSpPr/>
          <p:nvPr/>
        </p:nvSpPr>
        <p:spPr>
          <a:xfrm>
            <a:off x="10576264" y="4879688"/>
            <a:ext cx="1562470" cy="1482571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D4FB363-12A8-83F9-51CF-77164AD2C857}"/>
              </a:ext>
            </a:extLst>
          </p:cNvPr>
          <p:cNvSpPr txBox="1"/>
          <p:nvPr/>
        </p:nvSpPr>
        <p:spPr>
          <a:xfrm>
            <a:off x="10576264" y="5047441"/>
            <a:ext cx="15624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0" u="none" strike="noStrike" baseline="0" dirty="0">
                <a:solidFill>
                  <a:schemeClr val="accent3"/>
                </a:solidFill>
                <a:latin typeface="Roboto Slab" pitchFamily="2" charset="0"/>
                <a:ea typeface="Roboto Slab" pitchFamily="2" charset="0"/>
              </a:rPr>
              <a:t>Taux de réussite </a:t>
            </a:r>
            <a:br>
              <a:rPr lang="fr-FR" sz="1600" b="1" i="0" u="none" strike="noStrike" baseline="0" dirty="0">
                <a:solidFill>
                  <a:schemeClr val="accent3"/>
                </a:solidFill>
                <a:latin typeface="Roboto Slab" pitchFamily="2" charset="0"/>
                <a:ea typeface="Roboto Slab" pitchFamily="2" charset="0"/>
              </a:rPr>
            </a:br>
            <a:r>
              <a:rPr lang="fr-FR" sz="1600" b="1" i="0" u="none" strike="noStrike" baseline="0" dirty="0">
                <a:solidFill>
                  <a:schemeClr val="accent3"/>
                </a:solidFill>
                <a:latin typeface="Roboto Slab" pitchFamily="2" charset="0"/>
                <a:ea typeface="Roboto Slab" pitchFamily="2" charset="0"/>
              </a:rPr>
              <a:t>de la filière</a:t>
            </a:r>
          </a:p>
          <a:p>
            <a:pPr algn="ctr"/>
            <a:r>
              <a:rPr lang="fr-FR" sz="2000" b="1" dirty="0">
                <a:solidFill>
                  <a:schemeClr val="accent3"/>
                </a:solidFill>
                <a:latin typeface="Roboto Slab" pitchFamily="2" charset="0"/>
                <a:ea typeface="Roboto Slab" pitchFamily="2" charset="0"/>
              </a:rPr>
              <a:t>89,94%</a:t>
            </a:r>
          </a:p>
        </p:txBody>
      </p:sp>
    </p:spTree>
    <p:extLst>
      <p:ext uri="{BB962C8B-B14F-4D97-AF65-F5344CB8AC3E}">
        <p14:creationId xmlns:p14="http://schemas.microsoft.com/office/powerpoint/2010/main" val="132028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3">
            <a:extLst>
              <a:ext uri="{FF2B5EF4-FFF2-40B4-BE49-F238E27FC236}">
                <a16:creationId xmlns:a16="http://schemas.microsoft.com/office/drawing/2014/main" id="{31EF6E17-498E-2D85-1059-7DDC281E9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270" y="495741"/>
            <a:ext cx="6460799" cy="899935"/>
          </a:xfrm>
        </p:spPr>
        <p:txBody>
          <a:bodyPr>
            <a:normAutofit/>
          </a:bodyPr>
          <a:lstStyle/>
          <a:p>
            <a:r>
              <a:rPr lang="fr-FR" dirty="0"/>
              <a:t>Métiers des arts et rares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C966EAB-5E3E-1706-D726-E52EB6FDD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343208"/>
              </p:ext>
            </p:extLst>
          </p:nvPr>
        </p:nvGraphicFramePr>
        <p:xfrm>
          <a:off x="416233" y="1602227"/>
          <a:ext cx="8772694" cy="1751401"/>
        </p:xfrm>
        <a:graphic>
          <a:graphicData uri="http://schemas.openxmlformats.org/drawingml/2006/table">
            <a:tbl>
              <a:tblPr/>
              <a:tblGrid>
                <a:gridCol w="823859">
                  <a:extLst>
                    <a:ext uri="{9D8B030D-6E8A-4147-A177-3AD203B41FA5}">
                      <a16:colId xmlns:a16="http://schemas.microsoft.com/office/drawing/2014/main" val="2870546227"/>
                    </a:ext>
                  </a:extLst>
                </a:gridCol>
                <a:gridCol w="823859">
                  <a:extLst>
                    <a:ext uri="{9D8B030D-6E8A-4147-A177-3AD203B41FA5}">
                      <a16:colId xmlns:a16="http://schemas.microsoft.com/office/drawing/2014/main" val="3958863420"/>
                    </a:ext>
                  </a:extLst>
                </a:gridCol>
                <a:gridCol w="4030794">
                  <a:extLst>
                    <a:ext uri="{9D8B030D-6E8A-4147-A177-3AD203B41FA5}">
                      <a16:colId xmlns:a16="http://schemas.microsoft.com/office/drawing/2014/main" val="574275013"/>
                    </a:ext>
                  </a:extLst>
                </a:gridCol>
                <a:gridCol w="895927">
                  <a:extLst>
                    <a:ext uri="{9D8B030D-6E8A-4147-A177-3AD203B41FA5}">
                      <a16:colId xmlns:a16="http://schemas.microsoft.com/office/drawing/2014/main" val="2739425057"/>
                    </a:ext>
                  </a:extLst>
                </a:gridCol>
                <a:gridCol w="1034473">
                  <a:extLst>
                    <a:ext uri="{9D8B030D-6E8A-4147-A177-3AD203B41FA5}">
                      <a16:colId xmlns:a16="http://schemas.microsoft.com/office/drawing/2014/main" val="4047361125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3121307970"/>
                    </a:ext>
                  </a:extLst>
                </a:gridCol>
              </a:tblGrid>
              <a:tr h="49646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Diplômes/Titres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Niveau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Intitulé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Présents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Admis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Taux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140089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BTM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Ebéniste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260882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Arts du bois (option A : sculpteur)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297186"/>
                  </a:ext>
                </a:extLst>
              </a:tr>
              <a:tr h="25857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Arts du bois (option B : tourneur)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919834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Arts du bois (option C : marqueteur)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222540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Ebéniste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902668"/>
                  </a:ext>
                </a:extLst>
              </a:tr>
            </a:tbl>
          </a:graphicData>
        </a:graphic>
      </p:graphicFrame>
      <p:sp>
        <p:nvSpPr>
          <p:cNvPr id="2" name="Ellipse 1">
            <a:extLst>
              <a:ext uri="{FF2B5EF4-FFF2-40B4-BE49-F238E27FC236}">
                <a16:creationId xmlns:a16="http://schemas.microsoft.com/office/drawing/2014/main" id="{C0BE444C-B58C-7B7E-73A5-E9D7D4D5C908}"/>
              </a:ext>
            </a:extLst>
          </p:cNvPr>
          <p:cNvSpPr/>
          <p:nvPr/>
        </p:nvSpPr>
        <p:spPr>
          <a:xfrm>
            <a:off x="10576264" y="4879688"/>
            <a:ext cx="1562470" cy="1482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D2C2537-7999-C94F-F302-F79D3C7B4525}"/>
              </a:ext>
            </a:extLst>
          </p:cNvPr>
          <p:cNvSpPr txBox="1"/>
          <p:nvPr/>
        </p:nvSpPr>
        <p:spPr>
          <a:xfrm>
            <a:off x="10576264" y="5047441"/>
            <a:ext cx="15624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0" u="none" strike="noStrike" baseline="0" dirty="0">
                <a:solidFill>
                  <a:schemeClr val="bg2"/>
                </a:solidFill>
                <a:latin typeface="Roboto Slab" pitchFamily="2" charset="0"/>
                <a:ea typeface="Roboto Slab" pitchFamily="2" charset="0"/>
              </a:rPr>
              <a:t>Taux de réussite </a:t>
            </a:r>
            <a:br>
              <a:rPr lang="fr-FR" sz="1600" b="1" i="0" u="none" strike="noStrike" baseline="0" dirty="0">
                <a:solidFill>
                  <a:schemeClr val="bg2"/>
                </a:solidFill>
                <a:latin typeface="Roboto Slab" pitchFamily="2" charset="0"/>
                <a:ea typeface="Roboto Slab" pitchFamily="2" charset="0"/>
              </a:rPr>
            </a:br>
            <a:r>
              <a:rPr lang="fr-FR" sz="1600" b="1" i="0" u="none" strike="noStrike" baseline="0" dirty="0">
                <a:solidFill>
                  <a:schemeClr val="bg2"/>
                </a:solidFill>
                <a:latin typeface="Roboto Slab" pitchFamily="2" charset="0"/>
                <a:ea typeface="Roboto Slab" pitchFamily="2" charset="0"/>
              </a:rPr>
              <a:t>de la filière</a:t>
            </a:r>
          </a:p>
          <a:p>
            <a:pPr algn="ctr"/>
            <a:r>
              <a:rPr lang="fr-FR" sz="2000" b="1" dirty="0">
                <a:solidFill>
                  <a:schemeClr val="bg2"/>
                </a:solidFill>
                <a:latin typeface="Roboto Slab" pitchFamily="2" charset="0"/>
                <a:ea typeface="Roboto Slab" pitchFamily="2" charset="0"/>
              </a:rPr>
              <a:t>88,46%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33E4265-C0EE-6A00-42D6-63629300B7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40" y="631737"/>
            <a:ext cx="701101" cy="627942"/>
          </a:xfrm>
          <a:prstGeom prst="rect">
            <a:avLst/>
          </a:prstGeom>
        </p:spPr>
      </p:pic>
      <p:sp>
        <p:nvSpPr>
          <p:cNvPr id="7" name="Titre 3">
            <a:extLst>
              <a:ext uri="{FF2B5EF4-FFF2-40B4-BE49-F238E27FC236}">
                <a16:creationId xmlns:a16="http://schemas.microsoft.com/office/drawing/2014/main" id="{5F4CC702-E00A-9021-EDCE-6C873F2FF4D3}"/>
              </a:ext>
            </a:extLst>
          </p:cNvPr>
          <p:cNvSpPr txBox="1">
            <a:spLocks/>
          </p:cNvSpPr>
          <p:nvPr/>
        </p:nvSpPr>
        <p:spPr>
          <a:xfrm>
            <a:off x="9268839" y="495741"/>
            <a:ext cx="2923161" cy="899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+mj-cs"/>
              </a:defRPr>
            </a:lvl1pPr>
          </a:lstStyle>
          <a:p>
            <a:r>
              <a:rPr lang="fr-FR" dirty="0">
                <a:solidFill>
                  <a:srgbClr val="A8131D"/>
                </a:solidFill>
              </a:rPr>
              <a:t>Boulazac</a:t>
            </a:r>
          </a:p>
        </p:txBody>
      </p:sp>
    </p:spTree>
    <p:extLst>
      <p:ext uri="{BB962C8B-B14F-4D97-AF65-F5344CB8AC3E}">
        <p14:creationId xmlns:p14="http://schemas.microsoft.com/office/powerpoint/2010/main" val="964892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3">
            <a:extLst>
              <a:ext uri="{FF2B5EF4-FFF2-40B4-BE49-F238E27FC236}">
                <a16:creationId xmlns:a16="http://schemas.microsoft.com/office/drawing/2014/main" id="{1644397D-6A7E-8325-00D0-30A1CEDED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50" y="495741"/>
            <a:ext cx="6460799" cy="899935"/>
          </a:xfrm>
        </p:spPr>
        <p:txBody>
          <a:bodyPr>
            <a:normAutofit/>
          </a:bodyPr>
          <a:lstStyle/>
          <a:p>
            <a:r>
              <a:rPr lang="fr-FR" dirty="0"/>
              <a:t>Métiers du bâtiment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44F308F-8646-601A-1E9C-12B5C72D77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331829"/>
              </p:ext>
            </p:extLst>
          </p:nvPr>
        </p:nvGraphicFramePr>
        <p:xfrm>
          <a:off x="389600" y="1691003"/>
          <a:ext cx="8772694" cy="1385169"/>
        </p:xfrm>
        <a:graphic>
          <a:graphicData uri="http://schemas.openxmlformats.org/drawingml/2006/table">
            <a:tbl>
              <a:tblPr/>
              <a:tblGrid>
                <a:gridCol w="823859">
                  <a:extLst>
                    <a:ext uri="{9D8B030D-6E8A-4147-A177-3AD203B41FA5}">
                      <a16:colId xmlns:a16="http://schemas.microsoft.com/office/drawing/2014/main" val="2870546227"/>
                    </a:ext>
                  </a:extLst>
                </a:gridCol>
                <a:gridCol w="823859">
                  <a:extLst>
                    <a:ext uri="{9D8B030D-6E8A-4147-A177-3AD203B41FA5}">
                      <a16:colId xmlns:a16="http://schemas.microsoft.com/office/drawing/2014/main" val="3958863420"/>
                    </a:ext>
                  </a:extLst>
                </a:gridCol>
                <a:gridCol w="4030794">
                  <a:extLst>
                    <a:ext uri="{9D8B030D-6E8A-4147-A177-3AD203B41FA5}">
                      <a16:colId xmlns:a16="http://schemas.microsoft.com/office/drawing/2014/main" val="574275013"/>
                    </a:ext>
                  </a:extLst>
                </a:gridCol>
                <a:gridCol w="895927">
                  <a:extLst>
                    <a:ext uri="{9D8B030D-6E8A-4147-A177-3AD203B41FA5}">
                      <a16:colId xmlns:a16="http://schemas.microsoft.com/office/drawing/2014/main" val="2739425057"/>
                    </a:ext>
                  </a:extLst>
                </a:gridCol>
                <a:gridCol w="1034473">
                  <a:extLst>
                    <a:ext uri="{9D8B030D-6E8A-4147-A177-3AD203B41FA5}">
                      <a16:colId xmlns:a16="http://schemas.microsoft.com/office/drawing/2014/main" val="4047361125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3121307970"/>
                    </a:ext>
                  </a:extLst>
                </a:gridCol>
              </a:tblGrid>
              <a:tr h="49646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Diplômes/Titres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Niveau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Intitulé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Présents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Admis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Taux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140089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BAC Pro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Métiers de l'électricité et de ses environnements connectés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346634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BP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Electricien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556378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Electricien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87,50%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7759772"/>
                  </a:ext>
                </a:extLst>
              </a:tr>
            </a:tbl>
          </a:graphicData>
        </a:graphic>
      </p:graphicFrame>
      <p:sp>
        <p:nvSpPr>
          <p:cNvPr id="2" name="Ellipse 1">
            <a:extLst>
              <a:ext uri="{FF2B5EF4-FFF2-40B4-BE49-F238E27FC236}">
                <a16:creationId xmlns:a16="http://schemas.microsoft.com/office/drawing/2014/main" id="{967C5AA9-280C-5873-9EDA-E70E7DEDAA4D}"/>
              </a:ext>
            </a:extLst>
          </p:cNvPr>
          <p:cNvSpPr/>
          <p:nvPr/>
        </p:nvSpPr>
        <p:spPr>
          <a:xfrm>
            <a:off x="10576264" y="4879688"/>
            <a:ext cx="1562470" cy="1482571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6F1B9A9-9E77-C84D-B1C3-0283E3D3C7CE}"/>
              </a:ext>
            </a:extLst>
          </p:cNvPr>
          <p:cNvSpPr txBox="1"/>
          <p:nvPr/>
        </p:nvSpPr>
        <p:spPr>
          <a:xfrm>
            <a:off x="10576264" y="5047441"/>
            <a:ext cx="15624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0" u="none" strike="noStrike" baseline="0" dirty="0">
                <a:solidFill>
                  <a:schemeClr val="accent3"/>
                </a:solidFill>
                <a:latin typeface="Roboto Slab" pitchFamily="2" charset="0"/>
                <a:ea typeface="Roboto Slab" pitchFamily="2" charset="0"/>
              </a:rPr>
              <a:t>Taux de réussite </a:t>
            </a:r>
            <a:br>
              <a:rPr lang="fr-FR" sz="1600" b="1" i="0" u="none" strike="noStrike" baseline="0" dirty="0">
                <a:solidFill>
                  <a:schemeClr val="accent3"/>
                </a:solidFill>
                <a:latin typeface="Roboto Slab" pitchFamily="2" charset="0"/>
                <a:ea typeface="Roboto Slab" pitchFamily="2" charset="0"/>
              </a:rPr>
            </a:br>
            <a:r>
              <a:rPr lang="fr-FR" sz="1600" b="1" i="0" u="none" strike="noStrike" baseline="0" dirty="0">
                <a:solidFill>
                  <a:schemeClr val="accent3"/>
                </a:solidFill>
                <a:latin typeface="Roboto Slab" pitchFamily="2" charset="0"/>
                <a:ea typeface="Roboto Slab" pitchFamily="2" charset="0"/>
              </a:rPr>
              <a:t>de la filière</a:t>
            </a:r>
          </a:p>
          <a:p>
            <a:pPr algn="ctr"/>
            <a:r>
              <a:rPr lang="fr-FR" sz="2000" b="1" dirty="0">
                <a:solidFill>
                  <a:schemeClr val="accent3"/>
                </a:solidFill>
                <a:latin typeface="Roboto Slab" pitchFamily="2" charset="0"/>
                <a:ea typeface="Roboto Slab" pitchFamily="2" charset="0"/>
              </a:rPr>
              <a:t>95,35%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9FE7D01-7CD1-0A71-DE4F-9C58D4C98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030" y="631737"/>
            <a:ext cx="701101" cy="627942"/>
          </a:xfrm>
          <a:prstGeom prst="rect">
            <a:avLst/>
          </a:prstGeom>
        </p:spPr>
      </p:pic>
      <p:sp>
        <p:nvSpPr>
          <p:cNvPr id="7" name="Titre 3">
            <a:extLst>
              <a:ext uri="{FF2B5EF4-FFF2-40B4-BE49-F238E27FC236}">
                <a16:creationId xmlns:a16="http://schemas.microsoft.com/office/drawing/2014/main" id="{FB4D4B1D-1D79-8A17-A404-178770E5A1CD}"/>
              </a:ext>
            </a:extLst>
          </p:cNvPr>
          <p:cNvSpPr txBox="1">
            <a:spLocks/>
          </p:cNvSpPr>
          <p:nvPr/>
        </p:nvSpPr>
        <p:spPr>
          <a:xfrm>
            <a:off x="9268839" y="495741"/>
            <a:ext cx="2923161" cy="899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+mj-cs"/>
              </a:defRPr>
            </a:lvl1pPr>
          </a:lstStyle>
          <a:p>
            <a:r>
              <a:rPr lang="fr-FR" dirty="0">
                <a:solidFill>
                  <a:srgbClr val="0F3250"/>
                </a:solidFill>
              </a:rPr>
              <a:t>Boulazac</a:t>
            </a:r>
          </a:p>
        </p:txBody>
      </p:sp>
    </p:spTree>
    <p:extLst>
      <p:ext uri="{BB962C8B-B14F-4D97-AF65-F5344CB8AC3E}">
        <p14:creationId xmlns:p14="http://schemas.microsoft.com/office/powerpoint/2010/main" val="71148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612943-E274-EA64-015B-6D823EA76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270" y="495741"/>
            <a:ext cx="6460799" cy="899935"/>
          </a:xfrm>
        </p:spPr>
        <p:txBody>
          <a:bodyPr>
            <a:normAutofit fontScale="90000"/>
          </a:bodyPr>
          <a:lstStyle/>
          <a:p>
            <a:r>
              <a:rPr lang="fr-FR" dirty="0"/>
              <a:t>Métiers de la beauté et du bien-être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C505129-4C54-6179-C492-DF4C8DF49D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40" y="631737"/>
            <a:ext cx="701101" cy="627942"/>
          </a:xfrm>
          <a:prstGeom prst="rect">
            <a:avLst/>
          </a:prstGeom>
        </p:spPr>
      </p:pic>
      <p:sp>
        <p:nvSpPr>
          <p:cNvPr id="14" name="Titre 3">
            <a:extLst>
              <a:ext uri="{FF2B5EF4-FFF2-40B4-BE49-F238E27FC236}">
                <a16:creationId xmlns:a16="http://schemas.microsoft.com/office/drawing/2014/main" id="{CB9A65D3-4430-5830-7E28-938E194841B3}"/>
              </a:ext>
            </a:extLst>
          </p:cNvPr>
          <p:cNvSpPr txBox="1">
            <a:spLocks/>
          </p:cNvSpPr>
          <p:nvPr/>
        </p:nvSpPr>
        <p:spPr>
          <a:xfrm>
            <a:off x="9268839" y="495741"/>
            <a:ext cx="2923161" cy="899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+mj-cs"/>
              </a:defRPr>
            </a:lvl1pPr>
          </a:lstStyle>
          <a:p>
            <a:r>
              <a:rPr lang="fr-FR" dirty="0">
                <a:solidFill>
                  <a:srgbClr val="A8131D"/>
                </a:solidFill>
              </a:rPr>
              <a:t>Boulazac</a:t>
            </a:r>
          </a:p>
        </p:txBody>
      </p:sp>
      <p:graphicFrame>
        <p:nvGraphicFramePr>
          <p:cNvPr id="33" name="Tableau 32">
            <a:extLst>
              <a:ext uri="{FF2B5EF4-FFF2-40B4-BE49-F238E27FC236}">
                <a16:creationId xmlns:a16="http://schemas.microsoft.com/office/drawing/2014/main" id="{3AE6C798-A512-716A-AAF6-DD9714E3F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917928"/>
              </p:ext>
            </p:extLst>
          </p:nvPr>
        </p:nvGraphicFramePr>
        <p:xfrm>
          <a:off x="363056" y="1775208"/>
          <a:ext cx="9059018" cy="1492828"/>
        </p:xfrm>
        <a:graphic>
          <a:graphicData uri="http://schemas.openxmlformats.org/drawingml/2006/table">
            <a:tbl>
              <a:tblPr/>
              <a:tblGrid>
                <a:gridCol w="823859">
                  <a:extLst>
                    <a:ext uri="{9D8B030D-6E8A-4147-A177-3AD203B41FA5}">
                      <a16:colId xmlns:a16="http://schemas.microsoft.com/office/drawing/2014/main" val="2870546227"/>
                    </a:ext>
                  </a:extLst>
                </a:gridCol>
                <a:gridCol w="823859">
                  <a:extLst>
                    <a:ext uri="{9D8B030D-6E8A-4147-A177-3AD203B41FA5}">
                      <a16:colId xmlns:a16="http://schemas.microsoft.com/office/drawing/2014/main" val="3958863420"/>
                    </a:ext>
                  </a:extLst>
                </a:gridCol>
                <a:gridCol w="3880501">
                  <a:extLst>
                    <a:ext uri="{9D8B030D-6E8A-4147-A177-3AD203B41FA5}">
                      <a16:colId xmlns:a16="http://schemas.microsoft.com/office/drawing/2014/main" val="574275013"/>
                    </a:ext>
                  </a:extLst>
                </a:gridCol>
                <a:gridCol w="1289023">
                  <a:extLst>
                    <a:ext uri="{9D8B030D-6E8A-4147-A177-3AD203B41FA5}">
                      <a16:colId xmlns:a16="http://schemas.microsoft.com/office/drawing/2014/main" val="2739425057"/>
                    </a:ext>
                  </a:extLst>
                </a:gridCol>
                <a:gridCol w="1083526">
                  <a:extLst>
                    <a:ext uri="{9D8B030D-6E8A-4147-A177-3AD203B41FA5}">
                      <a16:colId xmlns:a16="http://schemas.microsoft.com/office/drawing/2014/main" val="4047361125"/>
                    </a:ext>
                  </a:extLst>
                </a:gridCol>
                <a:gridCol w="1158250">
                  <a:extLst>
                    <a:ext uri="{9D8B030D-6E8A-4147-A177-3AD203B41FA5}">
                      <a16:colId xmlns:a16="http://schemas.microsoft.com/office/drawing/2014/main" val="3121307970"/>
                    </a:ext>
                  </a:extLst>
                </a:gridCol>
              </a:tblGrid>
              <a:tr h="49646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Diplômes/Titres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Niveau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Intitulé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Présents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Admis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Taux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140089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BM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5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Coiffeur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214953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BP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Coiffure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76,19%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5056829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Métiers de la Coiffure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86,36%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805836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MC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Coiffure coupe couleur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93,75%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1243246"/>
                  </a:ext>
                </a:extLst>
              </a:tr>
            </a:tbl>
          </a:graphicData>
        </a:graphic>
      </p:graphicFrame>
      <p:sp>
        <p:nvSpPr>
          <p:cNvPr id="2" name="Ellipse 1">
            <a:extLst>
              <a:ext uri="{FF2B5EF4-FFF2-40B4-BE49-F238E27FC236}">
                <a16:creationId xmlns:a16="http://schemas.microsoft.com/office/drawing/2014/main" id="{CD66DC9D-9267-158B-37EA-98AA27001793}"/>
              </a:ext>
            </a:extLst>
          </p:cNvPr>
          <p:cNvSpPr/>
          <p:nvPr/>
        </p:nvSpPr>
        <p:spPr>
          <a:xfrm>
            <a:off x="10576264" y="4879688"/>
            <a:ext cx="1562470" cy="1482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8311A86-BBC9-200E-5C6D-33935F7F8E05}"/>
              </a:ext>
            </a:extLst>
          </p:cNvPr>
          <p:cNvSpPr txBox="1"/>
          <p:nvPr/>
        </p:nvSpPr>
        <p:spPr>
          <a:xfrm>
            <a:off x="10576264" y="5047441"/>
            <a:ext cx="15624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0" u="none" strike="noStrike" baseline="0" dirty="0">
                <a:solidFill>
                  <a:schemeClr val="bg2"/>
                </a:solidFill>
                <a:latin typeface="Roboto Slab" pitchFamily="2" charset="0"/>
                <a:ea typeface="Roboto Slab" pitchFamily="2" charset="0"/>
              </a:rPr>
              <a:t>Taux de réussite </a:t>
            </a:r>
            <a:br>
              <a:rPr lang="fr-FR" sz="1600" b="1" i="0" u="none" strike="noStrike" baseline="0" dirty="0">
                <a:solidFill>
                  <a:schemeClr val="bg2"/>
                </a:solidFill>
                <a:latin typeface="Roboto Slab" pitchFamily="2" charset="0"/>
                <a:ea typeface="Roboto Slab" pitchFamily="2" charset="0"/>
              </a:rPr>
            </a:br>
            <a:r>
              <a:rPr lang="fr-FR" sz="1600" b="1" i="0" u="none" strike="noStrike" baseline="0" dirty="0">
                <a:solidFill>
                  <a:schemeClr val="bg2"/>
                </a:solidFill>
                <a:latin typeface="Roboto Slab" pitchFamily="2" charset="0"/>
                <a:ea typeface="Roboto Slab" pitchFamily="2" charset="0"/>
              </a:rPr>
              <a:t>de la filière</a:t>
            </a:r>
          </a:p>
          <a:p>
            <a:pPr algn="ctr"/>
            <a:r>
              <a:rPr lang="fr-FR" sz="2000" b="1" dirty="0">
                <a:solidFill>
                  <a:schemeClr val="bg2"/>
                </a:solidFill>
                <a:latin typeface="Roboto Slab" pitchFamily="2" charset="0"/>
                <a:ea typeface="Roboto Slab" pitchFamily="2" charset="0"/>
              </a:rPr>
              <a:t>85,25%</a:t>
            </a:r>
          </a:p>
        </p:txBody>
      </p:sp>
    </p:spTree>
    <p:extLst>
      <p:ext uri="{BB962C8B-B14F-4D97-AF65-F5344CB8AC3E}">
        <p14:creationId xmlns:p14="http://schemas.microsoft.com/office/powerpoint/2010/main" val="105587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4D3C64C1-427F-0A1D-A07B-5E358823BFC4}"/>
              </a:ext>
            </a:extLst>
          </p:cNvPr>
          <p:cNvSpPr/>
          <p:nvPr/>
        </p:nvSpPr>
        <p:spPr>
          <a:xfrm>
            <a:off x="10576264" y="4879688"/>
            <a:ext cx="1562470" cy="1482571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3">
            <a:extLst>
              <a:ext uri="{FF2B5EF4-FFF2-40B4-BE49-F238E27FC236}">
                <a16:creationId xmlns:a16="http://schemas.microsoft.com/office/drawing/2014/main" id="{A776D979-69C4-535C-04A3-EF437B13B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Métiers de la carrosserie </a:t>
            </a:r>
            <a:br>
              <a:rPr lang="fr-FR" dirty="0"/>
            </a:br>
            <a:r>
              <a:rPr lang="fr-FR" dirty="0"/>
              <a:t>et de la peinture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AE606F4-E46D-F33C-C468-8E4EA0E7B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34372"/>
              </p:ext>
            </p:extLst>
          </p:nvPr>
        </p:nvGraphicFramePr>
        <p:xfrm>
          <a:off x="380812" y="1686432"/>
          <a:ext cx="9059018" cy="1502309"/>
        </p:xfrm>
        <a:graphic>
          <a:graphicData uri="http://schemas.openxmlformats.org/drawingml/2006/table">
            <a:tbl>
              <a:tblPr/>
              <a:tblGrid>
                <a:gridCol w="823859">
                  <a:extLst>
                    <a:ext uri="{9D8B030D-6E8A-4147-A177-3AD203B41FA5}">
                      <a16:colId xmlns:a16="http://schemas.microsoft.com/office/drawing/2014/main" val="2870546227"/>
                    </a:ext>
                  </a:extLst>
                </a:gridCol>
                <a:gridCol w="823859">
                  <a:extLst>
                    <a:ext uri="{9D8B030D-6E8A-4147-A177-3AD203B41FA5}">
                      <a16:colId xmlns:a16="http://schemas.microsoft.com/office/drawing/2014/main" val="3958863420"/>
                    </a:ext>
                  </a:extLst>
                </a:gridCol>
                <a:gridCol w="3880501">
                  <a:extLst>
                    <a:ext uri="{9D8B030D-6E8A-4147-A177-3AD203B41FA5}">
                      <a16:colId xmlns:a16="http://schemas.microsoft.com/office/drawing/2014/main" val="574275013"/>
                    </a:ext>
                  </a:extLst>
                </a:gridCol>
                <a:gridCol w="1289023">
                  <a:extLst>
                    <a:ext uri="{9D8B030D-6E8A-4147-A177-3AD203B41FA5}">
                      <a16:colId xmlns:a16="http://schemas.microsoft.com/office/drawing/2014/main" val="2739425057"/>
                    </a:ext>
                  </a:extLst>
                </a:gridCol>
                <a:gridCol w="1083526">
                  <a:extLst>
                    <a:ext uri="{9D8B030D-6E8A-4147-A177-3AD203B41FA5}">
                      <a16:colId xmlns:a16="http://schemas.microsoft.com/office/drawing/2014/main" val="4047361125"/>
                    </a:ext>
                  </a:extLst>
                </a:gridCol>
                <a:gridCol w="1158250">
                  <a:extLst>
                    <a:ext uri="{9D8B030D-6E8A-4147-A177-3AD203B41FA5}">
                      <a16:colId xmlns:a16="http://schemas.microsoft.com/office/drawing/2014/main" val="3121307970"/>
                    </a:ext>
                  </a:extLst>
                </a:gridCol>
              </a:tblGrid>
              <a:tr h="49646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Diplômes/Titres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Niveau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Intitulé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Présents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Admis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Taux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140089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Réparation des carrosseries 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94,74%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260882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Peinture en carrosserie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5056829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CQP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Carrossier peintre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297186"/>
                  </a:ext>
                </a:extLst>
              </a:tr>
              <a:tr h="25857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TFP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4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Carrossier peintre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919834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A10D91A-0AFD-7647-9BC9-5B91A6E2339F}"/>
              </a:ext>
            </a:extLst>
          </p:cNvPr>
          <p:cNvSpPr txBox="1"/>
          <p:nvPr/>
        </p:nvSpPr>
        <p:spPr>
          <a:xfrm>
            <a:off x="10576264" y="5047441"/>
            <a:ext cx="15624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0" u="none" strike="noStrike" baseline="0" dirty="0">
                <a:solidFill>
                  <a:schemeClr val="accent3"/>
                </a:solidFill>
                <a:latin typeface="Roboto Slab" pitchFamily="2" charset="0"/>
                <a:ea typeface="Roboto Slab" pitchFamily="2" charset="0"/>
              </a:rPr>
              <a:t>Taux de réussite </a:t>
            </a:r>
            <a:br>
              <a:rPr lang="fr-FR" sz="1600" b="1" i="0" u="none" strike="noStrike" baseline="0" dirty="0">
                <a:solidFill>
                  <a:schemeClr val="accent3"/>
                </a:solidFill>
                <a:latin typeface="Roboto Slab" pitchFamily="2" charset="0"/>
                <a:ea typeface="Roboto Slab" pitchFamily="2" charset="0"/>
              </a:rPr>
            </a:br>
            <a:r>
              <a:rPr lang="fr-FR" sz="1600" b="1" i="0" u="none" strike="noStrike" baseline="0" dirty="0">
                <a:solidFill>
                  <a:schemeClr val="accent3"/>
                </a:solidFill>
                <a:latin typeface="Roboto Slab" pitchFamily="2" charset="0"/>
                <a:ea typeface="Roboto Slab" pitchFamily="2" charset="0"/>
              </a:rPr>
              <a:t>de la filière</a:t>
            </a:r>
          </a:p>
          <a:p>
            <a:pPr algn="ctr"/>
            <a:r>
              <a:rPr lang="fr-FR" sz="2000" b="1" dirty="0">
                <a:solidFill>
                  <a:schemeClr val="accent3"/>
                </a:solidFill>
                <a:latin typeface="Roboto Slab" pitchFamily="2" charset="0"/>
                <a:ea typeface="Roboto Slab" pitchFamily="2" charset="0"/>
              </a:rPr>
              <a:t>97,37%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0B27518-2B3C-78CE-1EB1-A8BE7344A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40" y="631737"/>
            <a:ext cx="701101" cy="627942"/>
          </a:xfrm>
          <a:prstGeom prst="rect">
            <a:avLst/>
          </a:prstGeom>
        </p:spPr>
      </p:pic>
      <p:sp>
        <p:nvSpPr>
          <p:cNvPr id="7" name="Titre 3">
            <a:extLst>
              <a:ext uri="{FF2B5EF4-FFF2-40B4-BE49-F238E27FC236}">
                <a16:creationId xmlns:a16="http://schemas.microsoft.com/office/drawing/2014/main" id="{2F1B257F-490F-2FF6-AD3E-050F12AB2C48}"/>
              </a:ext>
            </a:extLst>
          </p:cNvPr>
          <p:cNvSpPr txBox="1">
            <a:spLocks/>
          </p:cNvSpPr>
          <p:nvPr/>
        </p:nvSpPr>
        <p:spPr>
          <a:xfrm>
            <a:off x="9268839" y="495741"/>
            <a:ext cx="2923161" cy="899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+mj-cs"/>
              </a:defRPr>
            </a:lvl1pPr>
          </a:lstStyle>
          <a:p>
            <a:r>
              <a:rPr lang="fr-FR" dirty="0">
                <a:solidFill>
                  <a:srgbClr val="A8131D"/>
                </a:solidFill>
              </a:rPr>
              <a:t>Boulazac</a:t>
            </a:r>
          </a:p>
        </p:txBody>
      </p:sp>
    </p:spTree>
    <p:extLst>
      <p:ext uri="{BB962C8B-B14F-4D97-AF65-F5344CB8AC3E}">
        <p14:creationId xmlns:p14="http://schemas.microsoft.com/office/powerpoint/2010/main" val="2502683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AA420D2D-77C3-FCA7-9A1C-A776AA787A02}"/>
              </a:ext>
            </a:extLst>
          </p:cNvPr>
          <p:cNvSpPr/>
          <p:nvPr/>
        </p:nvSpPr>
        <p:spPr>
          <a:xfrm>
            <a:off x="10576264" y="4879688"/>
            <a:ext cx="1562470" cy="1482571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4731D18F-DD4D-2D61-DB41-95DF5BF1D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Métiers de la mécanique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BE9EC28-4841-746C-30C1-76A0FDFF0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89203"/>
              </p:ext>
            </p:extLst>
          </p:nvPr>
        </p:nvGraphicFramePr>
        <p:xfrm>
          <a:off x="318669" y="1686431"/>
          <a:ext cx="9059018" cy="2871069"/>
        </p:xfrm>
        <a:graphic>
          <a:graphicData uri="http://schemas.openxmlformats.org/drawingml/2006/table">
            <a:tbl>
              <a:tblPr/>
              <a:tblGrid>
                <a:gridCol w="823859">
                  <a:extLst>
                    <a:ext uri="{9D8B030D-6E8A-4147-A177-3AD203B41FA5}">
                      <a16:colId xmlns:a16="http://schemas.microsoft.com/office/drawing/2014/main" val="2870546227"/>
                    </a:ext>
                  </a:extLst>
                </a:gridCol>
                <a:gridCol w="823859">
                  <a:extLst>
                    <a:ext uri="{9D8B030D-6E8A-4147-A177-3AD203B41FA5}">
                      <a16:colId xmlns:a16="http://schemas.microsoft.com/office/drawing/2014/main" val="3958863420"/>
                    </a:ext>
                  </a:extLst>
                </a:gridCol>
                <a:gridCol w="3880501">
                  <a:extLst>
                    <a:ext uri="{9D8B030D-6E8A-4147-A177-3AD203B41FA5}">
                      <a16:colId xmlns:a16="http://schemas.microsoft.com/office/drawing/2014/main" val="574275013"/>
                    </a:ext>
                  </a:extLst>
                </a:gridCol>
                <a:gridCol w="1289023">
                  <a:extLst>
                    <a:ext uri="{9D8B030D-6E8A-4147-A177-3AD203B41FA5}">
                      <a16:colId xmlns:a16="http://schemas.microsoft.com/office/drawing/2014/main" val="2739425057"/>
                    </a:ext>
                  </a:extLst>
                </a:gridCol>
                <a:gridCol w="1083526">
                  <a:extLst>
                    <a:ext uri="{9D8B030D-6E8A-4147-A177-3AD203B41FA5}">
                      <a16:colId xmlns:a16="http://schemas.microsoft.com/office/drawing/2014/main" val="4047361125"/>
                    </a:ext>
                  </a:extLst>
                </a:gridCol>
                <a:gridCol w="1158250">
                  <a:extLst>
                    <a:ext uri="{9D8B030D-6E8A-4147-A177-3AD203B41FA5}">
                      <a16:colId xmlns:a16="http://schemas.microsoft.com/office/drawing/2014/main" val="3121307970"/>
                    </a:ext>
                  </a:extLst>
                </a:gridCol>
              </a:tblGrid>
              <a:tr h="49646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Diplômes/Titres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Niveau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Intitulé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Présents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Admis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A8131D"/>
                          </a:solidFill>
                          <a:effectLst/>
                          <a:latin typeface="Montserrat" pitchFamily="2" charset="0"/>
                        </a:rPr>
                        <a:t>Taux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140089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BAC Pro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Maintenance des véhicules </a:t>
                      </a: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Option A - Véhicules particuliers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95,65%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014394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Maintenance de véhicules </a:t>
                      </a: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Option A - Voitures particulières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88,89%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297186"/>
                  </a:ext>
                </a:extLst>
              </a:tr>
              <a:tr h="25857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Maintenance de véhicules </a:t>
                      </a: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Option C - Motocycles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919834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Maintenance des matériels </a:t>
                      </a: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Option A - Matériels agricoles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222540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CAP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Maintenance des matériels </a:t>
                      </a: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</a:b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Option C - Espaces verts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203578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CQP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Mécanicien de maintenance automobile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169708"/>
                  </a:ext>
                </a:extLst>
              </a:tr>
              <a:tr h="2490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TFP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50" charset="0"/>
                        </a:rPr>
                        <a:t>Titre à finalité professionnelle Mécanicien automobile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>
                          <a:solidFill>
                            <a:srgbClr val="0F3250"/>
                          </a:solidFill>
                          <a:effectLst/>
                          <a:latin typeface="Montserrat" pitchFamily="2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612357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6B1873E-66CB-5216-F2C6-EA100EA31654}"/>
              </a:ext>
            </a:extLst>
          </p:cNvPr>
          <p:cNvSpPr txBox="1"/>
          <p:nvPr/>
        </p:nvSpPr>
        <p:spPr>
          <a:xfrm>
            <a:off x="10576264" y="5047441"/>
            <a:ext cx="15624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0" u="none" strike="noStrike" baseline="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Taux de réussite </a:t>
            </a:r>
            <a:br>
              <a:rPr lang="fr-FR" sz="1600" b="1" i="0" u="none" strike="noStrike" baseline="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</a:br>
            <a:r>
              <a:rPr lang="fr-FR" sz="1600" b="1" i="0" u="none" strike="noStrike" baseline="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de la filière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93,16%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0B88D4F-D907-5A29-1BC3-1A393AE0B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030" y="631737"/>
            <a:ext cx="701101" cy="627942"/>
          </a:xfrm>
          <a:prstGeom prst="rect">
            <a:avLst/>
          </a:prstGeom>
        </p:spPr>
      </p:pic>
      <p:sp>
        <p:nvSpPr>
          <p:cNvPr id="7" name="Titre 3">
            <a:extLst>
              <a:ext uri="{FF2B5EF4-FFF2-40B4-BE49-F238E27FC236}">
                <a16:creationId xmlns:a16="http://schemas.microsoft.com/office/drawing/2014/main" id="{5DD40A65-37DA-E28B-EE6A-29D373C9BC1D}"/>
              </a:ext>
            </a:extLst>
          </p:cNvPr>
          <p:cNvSpPr txBox="1">
            <a:spLocks/>
          </p:cNvSpPr>
          <p:nvPr/>
        </p:nvSpPr>
        <p:spPr>
          <a:xfrm>
            <a:off x="9268839" y="495741"/>
            <a:ext cx="2923161" cy="899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+mj-cs"/>
              </a:defRPr>
            </a:lvl1pPr>
          </a:lstStyle>
          <a:p>
            <a:r>
              <a:rPr lang="fr-FR" dirty="0">
                <a:solidFill>
                  <a:srgbClr val="0F3250"/>
                </a:solidFill>
              </a:rPr>
              <a:t>Boulazac</a:t>
            </a:r>
          </a:p>
        </p:txBody>
      </p:sp>
    </p:spTree>
    <p:extLst>
      <p:ext uri="{BB962C8B-B14F-4D97-AF65-F5344CB8AC3E}">
        <p14:creationId xmlns:p14="http://schemas.microsoft.com/office/powerpoint/2010/main" val="18597907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HARTE CMA COM 20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8131D"/>
      </a:accent1>
      <a:accent2>
        <a:srgbClr val="EA4B3C"/>
      </a:accent2>
      <a:accent3>
        <a:srgbClr val="0F3250"/>
      </a:accent3>
      <a:accent4>
        <a:srgbClr val="B0D2D9"/>
      </a:accent4>
      <a:accent5>
        <a:srgbClr val="EAE3D2"/>
      </a:accent5>
      <a:accent6>
        <a:srgbClr val="B0D2D9"/>
      </a:accent6>
      <a:hlink>
        <a:srgbClr val="FFDF43"/>
      </a:hlink>
      <a:folHlink>
        <a:srgbClr val="EE776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F4684748FE4647AE90FD0489DB88F4" ma:contentTypeVersion="17" ma:contentTypeDescription="Crée un document." ma:contentTypeScope="" ma:versionID="e407a8f38ac301ffe3e219e2d1fe5c3c">
  <xsd:schema xmlns:xsd="http://www.w3.org/2001/XMLSchema" xmlns:xs="http://www.w3.org/2001/XMLSchema" xmlns:p="http://schemas.microsoft.com/office/2006/metadata/properties" xmlns:ns2="0bafe6ec-384c-48aa-9078-dd98c3ddc52b" xmlns:ns3="e032f69b-9fd3-43ab-8b71-e636a79c2337" targetNamespace="http://schemas.microsoft.com/office/2006/metadata/properties" ma:root="true" ma:fieldsID="9d826ff9a1196279afb9eb09552673df" ns2:_="" ns3:_="">
    <xsd:import namespace="0bafe6ec-384c-48aa-9078-dd98c3ddc52b"/>
    <xsd:import namespace="e032f69b-9fd3-43ab-8b71-e636a79c23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TaxCatchAll" minOccurs="0"/>
                <xsd:element ref="ns2:lcf76f155ced4ddcb4097134ff3c332f" minOccurs="0"/>
                <xsd:element ref="ns2:MediaLengthInSecond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afe6ec-384c-48aa-9078-dd98c3ddc5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525e0835-c289-4a0f-b0b7-ffebcdf56e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2f69b-9fd3-43ab-8b71-e636a79c233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0ba894f3-79b1-441f-b5ae-3cb33699ae26}" ma:internalName="TaxCatchAll" ma:showField="CatchAllData" ma:web="e032f69b-9fd3-43ab-8b71-e636a79c23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32f69b-9fd3-43ab-8b71-e636a79c2337" xsi:nil="true"/>
    <lcf76f155ced4ddcb4097134ff3c332f xmlns="0bafe6ec-384c-48aa-9078-dd98c3ddc52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DF24B6A-3299-484C-9E60-4EE3DDD8D0A6}"/>
</file>

<file path=customXml/itemProps2.xml><?xml version="1.0" encoding="utf-8"?>
<ds:datastoreItem xmlns:ds="http://schemas.openxmlformats.org/officeDocument/2006/customXml" ds:itemID="{CAA5BC33-49A2-4649-B3DC-AB41D1C41034}"/>
</file>

<file path=customXml/itemProps3.xml><?xml version="1.0" encoding="utf-8"?>
<ds:datastoreItem xmlns:ds="http://schemas.openxmlformats.org/officeDocument/2006/customXml" ds:itemID="{229867F5-6FDB-4E6B-AB05-51A479802CA7}"/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487</Words>
  <Application>Microsoft Office PowerPoint</Application>
  <PresentationFormat>Grand écran</PresentationFormat>
  <Paragraphs>260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Montserrat SemiBold</vt:lpstr>
      <vt:lpstr>Roboto Slab</vt:lpstr>
      <vt:lpstr>Thème Office</vt:lpstr>
      <vt:lpstr>Résultats examens 2023</vt:lpstr>
      <vt:lpstr>Métiers de l’alimentation </vt:lpstr>
      <vt:lpstr>Métiers des arts et rares</vt:lpstr>
      <vt:lpstr>Métiers du bâtiment</vt:lpstr>
      <vt:lpstr>Métiers de la beauté et du bien-être</vt:lpstr>
      <vt:lpstr>Métiers de la carrosserie  et de la peinture</vt:lpstr>
      <vt:lpstr>Métiers de la mécanique</vt:lpstr>
    </vt:vector>
  </TitlesOfParts>
  <Company>CMAR Nouvelle Aquitaine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Agnès GOURBEAULT</dc:creator>
  <cp:lastModifiedBy>Agnès GOURBEAULT</cp:lastModifiedBy>
  <cp:revision>4</cp:revision>
  <dcterms:created xsi:type="dcterms:W3CDTF">2022-10-10T10:28:12Z</dcterms:created>
  <dcterms:modified xsi:type="dcterms:W3CDTF">2023-10-12T15:29:50Z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0x01010087F4684748FE4647AE90FD0489DB88F4</vt:lpwstr>
  </property>
</Properties>
</file>